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2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4F78BA6-D1BA-47F6-B508-4D2334C721A1}" type="datetimeFigureOut">
              <a:rPr lang="en-GB" smtClean="0"/>
              <a:t>25/04/2022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392574667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F78BA6-D1BA-47F6-B508-4D2334C721A1}" type="datetimeFigureOut">
              <a:rPr lang="en-GB" smtClean="0"/>
              <a:t>25/04/2022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373979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F78BA6-D1BA-47F6-B508-4D2334C721A1}" type="datetimeFigureOut">
              <a:rPr lang="en-GB" smtClean="0"/>
              <a:t>25/04/2022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286903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F78BA6-D1BA-47F6-B508-4D2334C721A1}" type="datetimeFigureOut">
              <a:rPr lang="en-GB" smtClean="0"/>
              <a:t>25/04/2022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235507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E4F78BA6-D1BA-47F6-B508-4D2334C721A1}" type="datetimeFigureOut">
              <a:rPr lang="en-GB" smtClean="0"/>
              <a:t>25/04/2022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192503479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E4F78BA6-D1BA-47F6-B508-4D2334C721A1}" type="datetimeFigureOut">
              <a:rPr lang="en-GB" smtClean="0"/>
              <a:t>25/04/2022</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1544245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E4F78BA6-D1BA-47F6-B508-4D2334C721A1}" type="datetimeFigureOut">
              <a:rPr lang="en-GB" smtClean="0"/>
              <a:t>25/04/2022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4D78F1-C3F5-4C27-9196-2157628B027E}" type="slidenum">
              <a:rPr lang="en-GB" smtClean="0"/>
              <a:t>‹#›</a:t>
            </a:fld>
            <a:endParaRPr lang="en-GB"/>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1690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4F78BA6-D1BA-47F6-B508-4D2334C721A1}" type="datetimeFigureOut">
              <a:rPr lang="en-GB" smtClean="0"/>
              <a:t>25/04/2022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533531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78BA6-D1BA-47F6-B508-4D2334C721A1}" type="datetimeFigureOut">
              <a:rPr lang="en-GB" smtClean="0"/>
              <a:t>25/04/2022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28781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E4F78BA6-D1BA-47F6-B508-4D2334C721A1}" type="datetimeFigureOut">
              <a:rPr lang="en-GB" smtClean="0"/>
              <a:t>25/04/2022</a:t>
            </a:fld>
            <a:endParaRPr lang="en-GB"/>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180369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4F78BA6-D1BA-47F6-B508-4D2334C721A1}" type="datetimeFigureOut">
              <a:rPr lang="en-GB" smtClean="0"/>
              <a:t>25/04/2022</a:t>
            </a:fld>
            <a:endParaRPr lang="en-GB"/>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FA4D78F1-C3F5-4C27-9196-2157628B027E}" type="slidenum">
              <a:rPr lang="en-GB" smtClean="0"/>
              <a:t>‹#›</a:t>
            </a:fld>
            <a:endParaRPr lang="en-GB"/>
          </a:p>
        </p:txBody>
      </p:sp>
    </p:spTree>
    <p:extLst>
      <p:ext uri="{BB962C8B-B14F-4D97-AF65-F5344CB8AC3E}">
        <p14:creationId xmlns:p14="http://schemas.microsoft.com/office/powerpoint/2010/main" val="4853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4F78BA6-D1BA-47F6-B508-4D2334C721A1}" type="datetimeFigureOut">
              <a:rPr lang="en-GB" smtClean="0"/>
              <a:t>25/04/2022</a:t>
            </a:fld>
            <a:endParaRPr lang="en-GB"/>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A4D78F1-C3F5-4C27-9196-2157628B027E}" type="slidenum">
              <a:rPr lang="en-GB" smtClean="0"/>
              <a:t>‹#›</a:t>
            </a:fld>
            <a:endParaRPr lang="en-GB"/>
          </a:p>
        </p:txBody>
      </p:sp>
    </p:spTree>
    <p:extLst>
      <p:ext uri="{BB962C8B-B14F-4D97-AF65-F5344CB8AC3E}">
        <p14:creationId xmlns:p14="http://schemas.microsoft.com/office/powerpoint/2010/main" val="25626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x6bz_ekkrYA"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75" y="519844"/>
            <a:ext cx="8991600" cy="1645920"/>
          </a:xfrm>
        </p:spPr>
        <p:txBody>
          <a:bodyPr/>
          <a:lstStyle/>
          <a:p>
            <a:r>
              <a:rPr lang="en-GB" dirty="0" smtClean="0"/>
              <a:t>Clitheroe Pendle Primary wellbeing warriors</a:t>
            </a:r>
            <a:endParaRPr lang="en-GB" dirty="0"/>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3798093" y="2733138"/>
            <a:ext cx="5110163" cy="3400581"/>
          </a:xfrm>
          <a:prstGeom prst="rect">
            <a:avLst/>
          </a:prstGeom>
        </p:spPr>
      </p:pic>
    </p:spTree>
    <p:extLst>
      <p:ext uri="{BB962C8B-B14F-4D97-AF65-F5344CB8AC3E}">
        <p14:creationId xmlns:p14="http://schemas.microsoft.com/office/powerpoint/2010/main" val="1377639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59450"/>
            <a:ext cx="11772900" cy="6550912"/>
          </a:xfrm>
          <a:prstGeom prst="rect">
            <a:avLst/>
          </a:prstGeom>
        </p:spPr>
      </p:pic>
    </p:spTree>
    <p:extLst>
      <p:ext uri="{BB962C8B-B14F-4D97-AF65-F5344CB8AC3E}">
        <p14:creationId xmlns:p14="http://schemas.microsoft.com/office/powerpoint/2010/main" val="378704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7325" y="176943"/>
            <a:ext cx="9429750" cy="6428644"/>
          </a:xfrm>
          <a:prstGeom prst="rect">
            <a:avLst/>
          </a:prstGeom>
        </p:spPr>
      </p:pic>
    </p:spTree>
    <p:extLst>
      <p:ext uri="{BB962C8B-B14F-4D97-AF65-F5344CB8AC3E}">
        <p14:creationId xmlns:p14="http://schemas.microsoft.com/office/powerpoint/2010/main" val="2838755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 y="974084"/>
            <a:ext cx="11149012" cy="5183828"/>
          </a:xfrm>
          <a:prstGeom prst="rect">
            <a:avLst/>
          </a:prstGeom>
        </p:spPr>
      </p:pic>
    </p:spTree>
    <p:extLst>
      <p:ext uri="{BB962C8B-B14F-4D97-AF65-F5344CB8AC3E}">
        <p14:creationId xmlns:p14="http://schemas.microsoft.com/office/powerpoint/2010/main" val="357990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725" y="183356"/>
            <a:ext cx="11487150" cy="7179469"/>
          </a:xfrm>
          <a:prstGeom prst="rect">
            <a:avLst/>
          </a:prstGeom>
        </p:spPr>
      </p:pic>
    </p:spTree>
    <p:extLst>
      <p:ext uri="{BB962C8B-B14F-4D97-AF65-F5344CB8AC3E}">
        <p14:creationId xmlns:p14="http://schemas.microsoft.com/office/powerpoint/2010/main" val="256113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3925" y="456897"/>
            <a:ext cx="10420350" cy="5786740"/>
          </a:xfrm>
          <a:prstGeom prst="rect">
            <a:avLst/>
          </a:prstGeom>
        </p:spPr>
      </p:pic>
    </p:spTree>
    <p:extLst>
      <p:ext uri="{BB962C8B-B14F-4D97-AF65-F5344CB8AC3E}">
        <p14:creationId xmlns:p14="http://schemas.microsoft.com/office/powerpoint/2010/main" val="4261590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1699" y="674067"/>
            <a:ext cx="8467725" cy="5183808"/>
          </a:xfrm>
          <a:prstGeom prst="rect">
            <a:avLst/>
          </a:prstGeom>
        </p:spPr>
      </p:pic>
    </p:spTree>
    <p:extLst>
      <p:ext uri="{BB962C8B-B14F-4D97-AF65-F5344CB8AC3E}">
        <p14:creationId xmlns:p14="http://schemas.microsoft.com/office/powerpoint/2010/main" val="1162177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9943" y="390525"/>
            <a:ext cx="10223832" cy="5624512"/>
          </a:xfrm>
          <a:prstGeom prst="rect">
            <a:avLst/>
          </a:prstGeom>
        </p:spPr>
      </p:pic>
    </p:spTree>
    <p:extLst>
      <p:ext uri="{BB962C8B-B14F-4D97-AF65-F5344CB8AC3E}">
        <p14:creationId xmlns:p14="http://schemas.microsoft.com/office/powerpoint/2010/main" val="153617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9650" y="206683"/>
            <a:ext cx="10567987" cy="6546541"/>
          </a:xfrm>
          <a:prstGeom prst="rect">
            <a:avLst/>
          </a:prstGeom>
        </p:spPr>
      </p:pic>
    </p:spTree>
    <p:extLst>
      <p:ext uri="{BB962C8B-B14F-4D97-AF65-F5344CB8AC3E}">
        <p14:creationId xmlns:p14="http://schemas.microsoft.com/office/powerpoint/2010/main" val="1813656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1974" y="192356"/>
            <a:ext cx="11096625" cy="6246544"/>
          </a:xfrm>
          <a:prstGeom prst="rect">
            <a:avLst/>
          </a:prstGeom>
        </p:spPr>
      </p:pic>
    </p:spTree>
    <p:extLst>
      <p:ext uri="{BB962C8B-B14F-4D97-AF65-F5344CB8AC3E}">
        <p14:creationId xmlns:p14="http://schemas.microsoft.com/office/powerpoint/2010/main" val="56856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2139" y="3244334"/>
            <a:ext cx="4787721" cy="646331"/>
          </a:xfrm>
          <a:prstGeom prst="rect">
            <a:avLst/>
          </a:prstGeom>
        </p:spPr>
        <p:txBody>
          <a:bodyPr wrap="none">
            <a:spAutoFit/>
          </a:bodyPr>
          <a:lstStyle/>
          <a:p>
            <a:r>
              <a:rPr lang="en-GB">
                <a:hlinkClick r:id="rId2"/>
              </a:rPr>
              <a:t>https</a:t>
            </a:r>
            <a:r>
              <a:rPr lang="en-GB">
                <a:hlinkClick r:id="rId2"/>
              </a:rPr>
              <a:t>://</a:t>
            </a:r>
            <a:r>
              <a:rPr lang="en-GB" smtClean="0">
                <a:hlinkClick r:id="rId2"/>
              </a:rPr>
              <a:t>www.youtube.com/watch?v=x6bz_ekkrYA</a:t>
            </a:r>
            <a:endParaRPr lang="en-GB" smtClean="0"/>
          </a:p>
          <a:p>
            <a:endParaRPr lang="en-GB"/>
          </a:p>
        </p:txBody>
      </p:sp>
    </p:spTree>
    <p:extLst>
      <p:ext uri="{BB962C8B-B14F-4D97-AF65-F5344CB8AC3E}">
        <p14:creationId xmlns:p14="http://schemas.microsoft.com/office/powerpoint/2010/main" val="134345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5461" y="212217"/>
            <a:ext cx="7729728" cy="1188720"/>
          </a:xfrm>
        </p:spPr>
        <p:txBody>
          <a:bodyPr/>
          <a:lstStyle/>
          <a:p>
            <a:r>
              <a:rPr lang="en-GB" dirty="0" smtClean="0"/>
              <a:t>What do we do?</a:t>
            </a:r>
            <a:endParaRPr lang="en-GB" dirty="0"/>
          </a:p>
        </p:txBody>
      </p:sp>
      <p:sp>
        <p:nvSpPr>
          <p:cNvPr id="4" name="TextBox 3"/>
          <p:cNvSpPr txBox="1"/>
          <p:nvPr/>
        </p:nvSpPr>
        <p:spPr>
          <a:xfrm>
            <a:off x="657225" y="1866900"/>
            <a:ext cx="11058525" cy="3416320"/>
          </a:xfrm>
          <a:prstGeom prst="rect">
            <a:avLst/>
          </a:prstGeom>
          <a:noFill/>
        </p:spPr>
        <p:txBody>
          <a:bodyPr wrap="square" rtlCol="0">
            <a:spAutoFit/>
          </a:bodyPr>
          <a:lstStyle/>
          <a:p>
            <a:r>
              <a:rPr lang="en-GB" dirty="0"/>
              <a:t>We were chosen by our teachers to be outstanding role models around school and to help other children by listening to problems and helping to restore friendships when people have a falling out. We also lead games for children who might not have anyone to play with and try to ensure that everyone is happy in school. You will recognise us by </a:t>
            </a:r>
            <a:r>
              <a:rPr lang="en-GB" dirty="0" smtClean="0"/>
              <a:t>purple caps with a ‘W’ letter on (soon to arrive).</a:t>
            </a:r>
            <a:r>
              <a:rPr lang="en-GB" dirty="0"/>
              <a:t>  </a:t>
            </a:r>
            <a:endParaRPr lang="en-GB" dirty="0" smtClean="0"/>
          </a:p>
          <a:p>
            <a:endParaRPr lang="en-GB" dirty="0"/>
          </a:p>
          <a:p>
            <a:r>
              <a:rPr lang="en-GB" u="sng" dirty="0" smtClean="0"/>
              <a:t>Our role is to:</a:t>
            </a:r>
          </a:p>
          <a:p>
            <a:r>
              <a:rPr lang="en-GB" dirty="0"/>
              <a:t>Be a positive role model</a:t>
            </a:r>
          </a:p>
          <a:p>
            <a:r>
              <a:rPr lang="en-GB" dirty="0"/>
              <a:t>Promote a healthy </a:t>
            </a:r>
            <a:r>
              <a:rPr lang="en-GB" dirty="0" smtClean="0"/>
              <a:t>lifestyle</a:t>
            </a:r>
          </a:p>
          <a:p>
            <a:r>
              <a:rPr lang="en-GB" dirty="0" smtClean="0"/>
              <a:t>Promote the 5 ways to wellbeing</a:t>
            </a:r>
            <a:endParaRPr lang="en-GB" dirty="0"/>
          </a:p>
          <a:p>
            <a:r>
              <a:rPr lang="en-GB" dirty="0" smtClean="0"/>
              <a:t>Reduce </a:t>
            </a:r>
            <a:r>
              <a:rPr lang="en-GB" dirty="0"/>
              <a:t>the stigma around mental health amongst their peers</a:t>
            </a:r>
          </a:p>
          <a:p>
            <a:r>
              <a:rPr lang="en-GB" dirty="0"/>
              <a:t>Encourage children to talk and share</a:t>
            </a:r>
          </a:p>
          <a:p>
            <a:r>
              <a:rPr lang="en-GB" dirty="0"/>
              <a:t>Be someone that can listen, support people and ask for help.</a:t>
            </a:r>
            <a:endParaRPr lang="en-GB" dirty="0"/>
          </a:p>
        </p:txBody>
      </p:sp>
      <p:pic>
        <p:nvPicPr>
          <p:cNvPr id="5" name="Picture 4"/>
          <p:cNvPicPr>
            <a:picLocks noChangeAspect="1"/>
          </p:cNvPicPr>
          <p:nvPr/>
        </p:nvPicPr>
        <p:blipFill>
          <a:blip r:embed="rId2"/>
          <a:stretch>
            <a:fillRect/>
          </a:stretch>
        </p:blipFill>
        <p:spPr>
          <a:xfrm>
            <a:off x="7609105" y="2876549"/>
            <a:ext cx="4301907" cy="3629025"/>
          </a:xfrm>
          <a:prstGeom prst="rect">
            <a:avLst/>
          </a:prstGeom>
        </p:spPr>
      </p:pic>
    </p:spTree>
    <p:extLst>
      <p:ext uri="{BB962C8B-B14F-4D97-AF65-F5344CB8AC3E}">
        <p14:creationId xmlns:p14="http://schemas.microsoft.com/office/powerpoint/2010/main" val="4282003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50" y="752475"/>
            <a:ext cx="10677525" cy="4247317"/>
          </a:xfrm>
          <a:prstGeom prst="rect">
            <a:avLst/>
          </a:prstGeom>
          <a:noFill/>
        </p:spPr>
        <p:txBody>
          <a:bodyPr wrap="square" rtlCol="0">
            <a:spAutoFit/>
          </a:bodyPr>
          <a:lstStyle/>
          <a:p>
            <a:r>
              <a:rPr lang="en-GB" u="sng" dirty="0" smtClean="0"/>
              <a:t>Last half term: </a:t>
            </a:r>
          </a:p>
          <a:p>
            <a:r>
              <a:rPr lang="en-GB" dirty="0" smtClean="0"/>
              <a:t>We helped you with strategies to ‘Take Notice’ – relax and meditate with breathing techniques.</a:t>
            </a:r>
          </a:p>
          <a:p>
            <a:r>
              <a:rPr lang="en-GB" dirty="0" smtClean="0"/>
              <a:t>These can be found on the school website for you to have a go at in class or at home.</a:t>
            </a:r>
          </a:p>
          <a:p>
            <a:endParaRPr lang="en-GB" dirty="0"/>
          </a:p>
          <a:p>
            <a:r>
              <a:rPr lang="en-GB" u="sng" dirty="0" smtClean="0"/>
              <a:t>This half term:</a:t>
            </a:r>
          </a:p>
          <a:p>
            <a:endParaRPr lang="en-GB" dirty="0" smtClean="0"/>
          </a:p>
          <a:p>
            <a:endParaRPr lang="en-GB" dirty="0" smtClean="0"/>
          </a:p>
          <a:p>
            <a:endParaRPr lang="en-GB" dirty="0"/>
          </a:p>
          <a:p>
            <a:endParaRPr lang="en-GB" dirty="0" smtClean="0"/>
          </a:p>
          <a:p>
            <a:endParaRPr lang="en-GB" dirty="0"/>
          </a:p>
          <a:p>
            <a:r>
              <a:rPr lang="en-GB" dirty="0" smtClean="0"/>
              <a:t>We will be focussing on ‘Be Active’</a:t>
            </a:r>
          </a:p>
          <a:p>
            <a:endParaRPr lang="en-GB" dirty="0"/>
          </a:p>
          <a:p>
            <a:r>
              <a:rPr lang="en-GB" dirty="0" smtClean="0"/>
              <a:t>We are setting up a fitness trail around the playgrounds.</a:t>
            </a:r>
          </a:p>
          <a:p>
            <a:endParaRPr lang="en-GB" dirty="0"/>
          </a:p>
          <a:p>
            <a:r>
              <a:rPr lang="en-GB" dirty="0" smtClean="0"/>
              <a:t>This links with the school council’s ‘ Walk to School’ campaign.</a:t>
            </a:r>
            <a:endParaRPr lang="en-GB" dirty="0"/>
          </a:p>
        </p:txBody>
      </p:sp>
      <p:pic>
        <p:nvPicPr>
          <p:cNvPr id="3" name="Picture 2"/>
          <p:cNvPicPr>
            <a:picLocks noChangeAspect="1"/>
          </p:cNvPicPr>
          <p:nvPr/>
        </p:nvPicPr>
        <p:blipFill>
          <a:blip r:embed="rId2"/>
          <a:stretch>
            <a:fillRect/>
          </a:stretch>
        </p:blipFill>
        <p:spPr>
          <a:xfrm>
            <a:off x="7618595" y="2381250"/>
            <a:ext cx="4339627" cy="4009641"/>
          </a:xfrm>
          <a:prstGeom prst="rect">
            <a:avLst/>
          </a:prstGeom>
        </p:spPr>
      </p:pic>
      <p:pic>
        <p:nvPicPr>
          <p:cNvPr id="4" name="Picture 3"/>
          <p:cNvPicPr>
            <a:picLocks noChangeAspect="1"/>
          </p:cNvPicPr>
          <p:nvPr/>
        </p:nvPicPr>
        <p:blipFill>
          <a:blip r:embed="rId3"/>
          <a:stretch>
            <a:fillRect/>
          </a:stretch>
        </p:blipFill>
        <p:spPr>
          <a:xfrm>
            <a:off x="4452937" y="1804570"/>
            <a:ext cx="2143125" cy="2143125"/>
          </a:xfrm>
          <a:prstGeom prst="rect">
            <a:avLst/>
          </a:prstGeom>
        </p:spPr>
      </p:pic>
    </p:spTree>
    <p:extLst>
      <p:ext uri="{BB962C8B-B14F-4D97-AF65-F5344CB8AC3E}">
        <p14:creationId xmlns:p14="http://schemas.microsoft.com/office/powerpoint/2010/main" val="3898083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75" y="400050"/>
            <a:ext cx="11572875" cy="5078313"/>
          </a:xfrm>
          <a:prstGeom prst="rect">
            <a:avLst/>
          </a:prstGeom>
          <a:noFill/>
        </p:spPr>
        <p:txBody>
          <a:bodyPr wrap="square" rtlCol="0">
            <a:spAutoFit/>
          </a:bodyPr>
          <a:lstStyle/>
          <a:p>
            <a:r>
              <a:rPr lang="en-GB" b="1" dirty="0"/>
              <a:t>We will help you by</a:t>
            </a:r>
            <a:endParaRPr lang="en-GB" dirty="0"/>
          </a:p>
          <a:p>
            <a:r>
              <a:rPr lang="en-GB" dirty="0"/>
              <a:t>Listening to you</a:t>
            </a:r>
          </a:p>
          <a:p>
            <a:r>
              <a:rPr lang="en-GB" dirty="0"/>
              <a:t>Helping you to find a solution to a problem</a:t>
            </a:r>
          </a:p>
          <a:p>
            <a:r>
              <a:rPr lang="en-GB" dirty="0"/>
              <a:t>making sure you have someone to play with</a:t>
            </a:r>
          </a:p>
          <a:p>
            <a:r>
              <a:rPr lang="en-GB" dirty="0"/>
              <a:t>Helping you understand how to be a kind friend.</a:t>
            </a:r>
          </a:p>
          <a:p>
            <a:r>
              <a:rPr lang="en-GB" b="1" dirty="0"/>
              <a:t>We </a:t>
            </a:r>
            <a:r>
              <a:rPr lang="en-GB" b="1" dirty="0" smtClean="0"/>
              <a:t>are going to learn how </a:t>
            </a:r>
            <a:r>
              <a:rPr lang="en-GB" b="1" dirty="0"/>
              <a:t>to use restorative questions to:</a:t>
            </a:r>
            <a:endParaRPr lang="en-GB" dirty="0"/>
          </a:p>
          <a:p>
            <a:r>
              <a:rPr lang="en-GB" dirty="0"/>
              <a:t>talk about conflict calmly</a:t>
            </a:r>
          </a:p>
          <a:p>
            <a:r>
              <a:rPr lang="en-GB" dirty="0"/>
              <a:t>listen to each person’s point of view</a:t>
            </a:r>
          </a:p>
          <a:p>
            <a:r>
              <a:rPr lang="en-GB" dirty="0"/>
              <a:t>recognise the emotions felt during the conflict</a:t>
            </a:r>
          </a:p>
          <a:p>
            <a:r>
              <a:rPr lang="en-GB" dirty="0"/>
              <a:t>help everyone involved decide on a way to repair any harm caused</a:t>
            </a:r>
          </a:p>
          <a:p>
            <a:r>
              <a:rPr lang="en-GB" b="1" dirty="0"/>
              <a:t>These questions are:</a:t>
            </a:r>
            <a:endParaRPr lang="en-GB" dirty="0"/>
          </a:p>
          <a:p>
            <a:r>
              <a:rPr lang="en-GB" dirty="0"/>
              <a:t>What happened</a:t>
            </a:r>
          </a:p>
          <a:p>
            <a:r>
              <a:rPr lang="en-GB" dirty="0"/>
              <a:t>What were you thinking when it happened?</a:t>
            </a:r>
          </a:p>
          <a:p>
            <a:r>
              <a:rPr lang="en-GB" dirty="0"/>
              <a:t>How are you now?</a:t>
            </a:r>
          </a:p>
          <a:p>
            <a:r>
              <a:rPr lang="en-GB" dirty="0"/>
              <a:t>What do you need to feel better?</a:t>
            </a:r>
          </a:p>
          <a:p>
            <a:r>
              <a:rPr lang="en-GB" dirty="0"/>
              <a:t>What needs to happen to put things right?</a:t>
            </a:r>
          </a:p>
          <a:p>
            <a:r>
              <a:rPr lang="en-GB" dirty="0"/>
              <a:t> </a:t>
            </a:r>
            <a:br>
              <a:rPr lang="en-GB" dirty="0"/>
            </a:br>
            <a:endParaRPr lang="en-GB" dirty="0"/>
          </a:p>
        </p:txBody>
      </p:sp>
    </p:spTree>
    <p:extLst>
      <p:ext uri="{BB962C8B-B14F-4D97-AF65-F5344CB8AC3E}">
        <p14:creationId xmlns:p14="http://schemas.microsoft.com/office/powerpoint/2010/main" val="478246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609600"/>
            <a:ext cx="10896600" cy="3139321"/>
          </a:xfrm>
          <a:prstGeom prst="rect">
            <a:avLst/>
          </a:prstGeom>
          <a:noFill/>
        </p:spPr>
        <p:txBody>
          <a:bodyPr wrap="square" rtlCol="0">
            <a:spAutoFit/>
          </a:bodyPr>
          <a:lstStyle/>
          <a:p>
            <a:r>
              <a:rPr lang="en-GB" dirty="0"/>
              <a:t>We will be on the playgrounds </a:t>
            </a:r>
            <a:r>
              <a:rPr lang="en-GB" dirty="0" smtClean="0"/>
              <a:t>to </a:t>
            </a:r>
            <a:r>
              <a:rPr lang="en-GB" dirty="0"/>
              <a:t>help anyone who seems lonely, sad or who is having a friendship difficulty.</a:t>
            </a:r>
          </a:p>
          <a:p>
            <a:r>
              <a:rPr lang="en-GB" b="1" dirty="0"/>
              <a:t>How will you recognise us?</a:t>
            </a:r>
            <a:endParaRPr lang="en-GB" dirty="0"/>
          </a:p>
          <a:p>
            <a:r>
              <a:rPr lang="en-GB" dirty="0"/>
              <a:t>We will be on the KS1 and KS2 </a:t>
            </a:r>
            <a:r>
              <a:rPr lang="en-GB" dirty="0" smtClean="0"/>
              <a:t>playgrounds.</a:t>
            </a:r>
            <a:endParaRPr lang="en-GB" dirty="0"/>
          </a:p>
          <a:p>
            <a:r>
              <a:rPr lang="en-GB" dirty="0"/>
              <a:t>We will be wearing </a:t>
            </a:r>
            <a:r>
              <a:rPr lang="en-GB" dirty="0" smtClean="0"/>
              <a:t>purple caps </a:t>
            </a:r>
            <a:r>
              <a:rPr lang="en-GB" dirty="0"/>
              <a:t>so that we are easy to spot! </a:t>
            </a:r>
          </a:p>
          <a:p>
            <a:r>
              <a:rPr lang="en-GB" dirty="0"/>
              <a:t>We will work in pairs and there will be different children on duty each day.</a:t>
            </a:r>
          </a:p>
          <a:p>
            <a:r>
              <a:rPr lang="en-GB" dirty="0"/>
              <a:t>Our photos will be displayed around the school so that you can find us if you want to talk to us</a:t>
            </a:r>
            <a:r>
              <a:rPr lang="en-GB" dirty="0" smtClean="0"/>
              <a:t>.</a:t>
            </a:r>
          </a:p>
          <a:p>
            <a:endParaRPr lang="en-GB" dirty="0"/>
          </a:p>
          <a:p>
            <a:r>
              <a:rPr lang="en-GB" b="1" dirty="0"/>
              <a:t>What we will do……….</a:t>
            </a:r>
            <a:endParaRPr lang="en-GB" dirty="0"/>
          </a:p>
          <a:p>
            <a:r>
              <a:rPr lang="en-GB" dirty="0"/>
              <a:t>If we notice anyone who looks sad or lonely we will ask if we can help them or invite them to join our game. </a:t>
            </a:r>
            <a:br>
              <a:rPr lang="en-GB" dirty="0"/>
            </a:br>
            <a:r>
              <a:rPr lang="en-GB" dirty="0"/>
              <a:t>If anyone has a problem which has made them feel angry or upset, we will help you to have a  restorative chat to try to resolve the situation.</a:t>
            </a:r>
            <a:endParaRPr lang="en-GB" dirty="0"/>
          </a:p>
        </p:txBody>
      </p:sp>
      <p:pic>
        <p:nvPicPr>
          <p:cNvPr id="3" name="Picture 2"/>
          <p:cNvPicPr>
            <a:picLocks noChangeAspect="1"/>
          </p:cNvPicPr>
          <p:nvPr/>
        </p:nvPicPr>
        <p:blipFill>
          <a:blip r:embed="rId2"/>
          <a:stretch>
            <a:fillRect/>
          </a:stretch>
        </p:blipFill>
        <p:spPr>
          <a:xfrm>
            <a:off x="8610600" y="3748921"/>
            <a:ext cx="3352224" cy="2825174"/>
          </a:xfrm>
          <a:prstGeom prst="rect">
            <a:avLst/>
          </a:prstGeom>
        </p:spPr>
      </p:pic>
    </p:spTree>
    <p:extLst>
      <p:ext uri="{BB962C8B-B14F-4D97-AF65-F5344CB8AC3E}">
        <p14:creationId xmlns:p14="http://schemas.microsoft.com/office/powerpoint/2010/main" val="3694136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1475" y="85725"/>
            <a:ext cx="11449050" cy="6686550"/>
          </a:xfrm>
          <a:prstGeom prst="rect">
            <a:avLst/>
          </a:prstGeom>
        </p:spPr>
      </p:pic>
    </p:spTree>
    <p:extLst>
      <p:ext uri="{BB962C8B-B14F-4D97-AF65-F5344CB8AC3E}">
        <p14:creationId xmlns:p14="http://schemas.microsoft.com/office/powerpoint/2010/main" val="2302069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37" y="-76200"/>
            <a:ext cx="12125325" cy="7010400"/>
          </a:xfrm>
          <a:prstGeom prst="rect">
            <a:avLst/>
          </a:prstGeom>
        </p:spPr>
      </p:pic>
    </p:spTree>
    <p:extLst>
      <p:ext uri="{BB962C8B-B14F-4D97-AF65-F5344CB8AC3E}">
        <p14:creationId xmlns:p14="http://schemas.microsoft.com/office/powerpoint/2010/main" val="935560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1075" y="681037"/>
            <a:ext cx="10229850" cy="5495925"/>
          </a:xfrm>
          <a:prstGeom prst="rect">
            <a:avLst/>
          </a:prstGeom>
        </p:spPr>
      </p:pic>
    </p:spTree>
    <p:extLst>
      <p:ext uri="{BB962C8B-B14F-4D97-AF65-F5344CB8AC3E}">
        <p14:creationId xmlns:p14="http://schemas.microsoft.com/office/powerpoint/2010/main" val="2851770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6969" y="590549"/>
            <a:ext cx="10330656" cy="5248275"/>
          </a:xfrm>
          <a:prstGeom prst="rect">
            <a:avLst/>
          </a:prstGeom>
        </p:spPr>
      </p:pic>
    </p:spTree>
    <p:extLst>
      <p:ext uri="{BB962C8B-B14F-4D97-AF65-F5344CB8AC3E}">
        <p14:creationId xmlns:p14="http://schemas.microsoft.com/office/powerpoint/2010/main" val="4144049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4562" y="9525"/>
            <a:ext cx="7762875" cy="6838950"/>
          </a:xfrm>
          <a:prstGeom prst="rect">
            <a:avLst/>
          </a:prstGeom>
        </p:spPr>
      </p:pic>
    </p:spTree>
    <p:extLst>
      <p:ext uri="{BB962C8B-B14F-4D97-AF65-F5344CB8AC3E}">
        <p14:creationId xmlns:p14="http://schemas.microsoft.com/office/powerpoint/2010/main" val="231271857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54</TotalTime>
  <Words>491</Words>
  <Application>Microsoft Office PowerPoint</Application>
  <PresentationFormat>Widescreen</PresentationFormat>
  <Paragraphs>53</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Gill Sans MT</vt:lpstr>
      <vt:lpstr>Parcel</vt:lpstr>
      <vt:lpstr>Clitheroe Pendle Primary wellbeing warriors</vt:lpstr>
      <vt:lpstr>What do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EDU-PRD-SCCM1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Clitheroe Pendle Primary wellbeing warriors</dc:title>
  <dc:creator>Claire Atkinson</dc:creator>
  <cp:lastModifiedBy>Claire Atkinson</cp:lastModifiedBy>
  <cp:revision>6</cp:revision>
  <dcterms:created xsi:type="dcterms:W3CDTF">2022-04-25T08:25:27Z</dcterms:created>
  <dcterms:modified xsi:type="dcterms:W3CDTF">2022-04-25T09:19:33Z</dcterms:modified>
</cp:coreProperties>
</file>