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5"/>
  </p:notesMasterIdLst>
  <p:sldIdLst>
    <p:sldId id="256" r:id="rId5"/>
    <p:sldId id="266" r:id="rId6"/>
    <p:sldId id="260" r:id="rId7"/>
    <p:sldId id="262" r:id="rId8"/>
    <p:sldId id="258" r:id="rId9"/>
    <p:sldId id="261" r:id="rId10"/>
    <p:sldId id="267" r:id="rId11"/>
    <p:sldId id="265" r:id="rId12"/>
    <p:sldId id="264"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3C3B"/>
    <a:srgbClr val="B52259"/>
    <a:srgbClr val="F39204"/>
    <a:srgbClr val="282F38"/>
    <a:srgbClr val="882038"/>
    <a:srgbClr val="2E4E9C"/>
    <a:srgbClr val="B71D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1F5C43-59E6-6C4F-92D6-0EE1AA4E7323}" v="30" dt="2021-12-08T12:37:14.2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0" autoAdjust="0"/>
    <p:restoredTop sz="94249" autoAdjust="0"/>
  </p:normalViewPr>
  <p:slideViewPr>
    <p:cSldViewPr snapToGrid="0">
      <p:cViewPr>
        <p:scale>
          <a:sx n="75" d="100"/>
          <a:sy n="75" d="100"/>
        </p:scale>
        <p:origin x="540" y="-60"/>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45C61E-1AB5-4459-A73E-73B9171BA5CB}" type="datetimeFigureOut">
              <a:rPr lang="en-GB" smtClean="0"/>
              <a:t>11/01/2023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7CC691-F1FE-4B62-8621-9ABC6C4C1FB1}" type="slidenum">
              <a:rPr lang="en-GB" smtClean="0"/>
              <a:t>‹#›</a:t>
            </a:fld>
            <a:endParaRPr lang="en-GB"/>
          </a:p>
        </p:txBody>
      </p:sp>
    </p:spTree>
    <p:extLst>
      <p:ext uri="{BB962C8B-B14F-4D97-AF65-F5344CB8AC3E}">
        <p14:creationId xmlns:p14="http://schemas.microsoft.com/office/powerpoint/2010/main" val="1902474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7CC691-F1FE-4B62-8621-9ABC6C4C1FB1}" type="slidenum">
              <a:rPr lang="en-GB" smtClean="0"/>
              <a:t>1</a:t>
            </a:fld>
            <a:endParaRPr lang="en-GB"/>
          </a:p>
        </p:txBody>
      </p:sp>
    </p:spTree>
    <p:extLst>
      <p:ext uri="{BB962C8B-B14F-4D97-AF65-F5344CB8AC3E}">
        <p14:creationId xmlns:p14="http://schemas.microsoft.com/office/powerpoint/2010/main" val="4143943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7CC691-F1FE-4B62-8621-9ABC6C4C1FB1}" type="slidenum">
              <a:rPr lang="en-GB" smtClean="0"/>
              <a:t>4</a:t>
            </a:fld>
            <a:endParaRPr lang="en-GB"/>
          </a:p>
        </p:txBody>
      </p:sp>
    </p:spTree>
    <p:extLst>
      <p:ext uri="{BB962C8B-B14F-4D97-AF65-F5344CB8AC3E}">
        <p14:creationId xmlns:p14="http://schemas.microsoft.com/office/powerpoint/2010/main" val="3967927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NCMP process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Public Health England (PHE) needs to have a good understanding of how healthy</a:t>
            </a:r>
            <a:r>
              <a:rPr lang="en-GB" dirty="0">
                <a:solidFill>
                  <a:srgbClr val="FF0000"/>
                </a:solidFill>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children are, so that the best possible health services and advice can be provided for the children, their families and school communities, where needed. </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As a result, a National Child Measurement Programme (NCMP)</a:t>
            </a:r>
            <a:r>
              <a:rPr lang="en-GB" dirty="0">
                <a:solidFill>
                  <a:srgbClr val="FF0000"/>
                </a:solidFill>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has been set up, to weigh and measure children, in England, in Reception and Year 6.</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Along with PHE the School Nurses will give feedback on how your child is developing and advice on changes you can make to keep them  healthy.</a:t>
            </a:r>
            <a:endParaRPr lang="en-GB" strike="sngStrik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trike="noStrike"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trike="noStrike" dirty="0">
                <a:latin typeface="Arial" panose="020B0604020202020204" pitchFamily="34" charset="0"/>
                <a:cs typeface="Arial" panose="020B0604020202020204" pitchFamily="34" charset="0"/>
              </a:rPr>
              <a:t>SHNA</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If you identify any areas of concern the School Nursing Team will be in touch about support or referrals that may be required</a:t>
            </a:r>
            <a:endParaRPr lang="en-GB" strike="sngStrike"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E27CC691-F1FE-4B62-8621-9ABC6C4C1FB1}" type="slidenum">
              <a:rPr lang="en-GB" smtClean="0"/>
              <a:t>6</a:t>
            </a:fld>
            <a:endParaRPr lang="en-GB"/>
          </a:p>
        </p:txBody>
      </p:sp>
    </p:spTree>
    <p:extLst>
      <p:ext uri="{BB962C8B-B14F-4D97-AF65-F5344CB8AC3E}">
        <p14:creationId xmlns:p14="http://schemas.microsoft.com/office/powerpoint/2010/main" val="931020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child’s first day at school, is a big moment for you and for them and it can be both an exciting and nervous time</a:t>
            </a:r>
          </a:p>
        </p:txBody>
      </p:sp>
      <p:sp>
        <p:nvSpPr>
          <p:cNvPr id="4" name="Slide Number Placeholder 3"/>
          <p:cNvSpPr>
            <a:spLocks noGrp="1"/>
          </p:cNvSpPr>
          <p:nvPr>
            <p:ph type="sldNum" sz="quarter" idx="5"/>
          </p:nvPr>
        </p:nvSpPr>
        <p:spPr/>
        <p:txBody>
          <a:bodyPr/>
          <a:lstStyle/>
          <a:p>
            <a:fld id="{E27CC691-F1FE-4B62-8621-9ABC6C4C1FB1}" type="slidenum">
              <a:rPr lang="en-GB" smtClean="0"/>
              <a:t>7</a:t>
            </a:fld>
            <a:endParaRPr lang="en-GB"/>
          </a:p>
        </p:txBody>
      </p:sp>
    </p:spTree>
    <p:extLst>
      <p:ext uri="{BB962C8B-B14F-4D97-AF65-F5344CB8AC3E}">
        <p14:creationId xmlns:p14="http://schemas.microsoft.com/office/powerpoint/2010/main" val="28859541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B5225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000249"/>
            <a:ext cx="9959340" cy="1509713"/>
          </a:xfrm>
        </p:spPr>
        <p:txBody>
          <a:bodyPr anchor="b">
            <a:normAutofit/>
          </a:bodyPr>
          <a:lstStyle>
            <a:lvl1pPr algn="l">
              <a:defRPr sz="4400" b="0" i="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838200" y="3602038"/>
            <a:ext cx="9959340" cy="1655762"/>
          </a:xfrm>
        </p:spPr>
        <p:txBody>
          <a:bodyPr>
            <a:normAutofit/>
          </a:bodyPr>
          <a:lstStyle>
            <a:lvl1pPr marL="0" indent="0" algn="l">
              <a:buNone/>
              <a:defRPr sz="2000" b="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fld id="{6392F3C1-0B21-4B51-A342-0F51B3F7BBAD}" type="datetimeFigureOut">
              <a:rPr lang="en-GB" smtClean="0"/>
              <a:pPr/>
              <a:t>11/01/2023</a:t>
            </a:fld>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8DF6C8E-05E1-4D05-BAE8-1259DBC81783}" type="slidenum">
              <a:rPr lang="en-GB" smtClean="0"/>
              <a:pPr/>
              <a:t>‹#›</a:t>
            </a:fld>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70" y="80666"/>
            <a:ext cx="3086589" cy="164206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rcRect t="20895" b="20895"/>
          <a:stretch/>
        </p:blipFill>
        <p:spPr>
          <a:xfrm>
            <a:off x="4317682" y="6194289"/>
            <a:ext cx="3000375" cy="606009"/>
          </a:xfrm>
          <a:prstGeom prst="rect">
            <a:avLst/>
          </a:prstGeom>
        </p:spPr>
      </p:pic>
      <p:pic>
        <p:nvPicPr>
          <p:cNvPr id="10" name="Picture 9">
            <a:extLst>
              <a:ext uri="{FF2B5EF4-FFF2-40B4-BE49-F238E27FC236}">
                <a16:creationId xmlns:a16="http://schemas.microsoft.com/office/drawing/2014/main" id="{D3F0EB12-448C-BF4D-A39C-859039BC04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170" y="80666"/>
            <a:ext cx="3086589" cy="1642065"/>
          </a:xfrm>
          <a:prstGeom prst="rect">
            <a:avLst/>
          </a:prstGeom>
        </p:spPr>
      </p:pic>
      <p:pic>
        <p:nvPicPr>
          <p:cNvPr id="11" name="Picture 10">
            <a:extLst>
              <a:ext uri="{FF2B5EF4-FFF2-40B4-BE49-F238E27FC236}">
                <a16:creationId xmlns:a16="http://schemas.microsoft.com/office/drawing/2014/main" id="{C2DECD2D-EB7B-484E-8B20-0FB957A553A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20895" b="20895"/>
          <a:stretch/>
        </p:blipFill>
        <p:spPr>
          <a:xfrm>
            <a:off x="4317682" y="6194289"/>
            <a:ext cx="3000375" cy="606009"/>
          </a:xfrm>
          <a:prstGeom prst="rect">
            <a:avLst/>
          </a:prstGeom>
        </p:spPr>
      </p:pic>
    </p:spTree>
    <p:extLst>
      <p:ext uri="{BB962C8B-B14F-4D97-AF65-F5344CB8AC3E}">
        <p14:creationId xmlns:p14="http://schemas.microsoft.com/office/powerpoint/2010/main" val="2705633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488680" cy="1325563"/>
          </a:xfrm>
        </p:spPr>
        <p:txBody>
          <a:bodyPr/>
          <a:lstStyle>
            <a:lvl1pPr>
              <a:defRPr b="0" i="0"/>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6392F3C1-0B21-4B51-A342-0F51B3F7BBAD}" type="datetimeFigureOut">
              <a:rPr lang="en-GB" smtClean="0"/>
              <a:t>11/01/2023</a:t>
            </a:fld>
            <a:endParaRPr lang="en-GB"/>
          </a:p>
        </p:txBody>
      </p:sp>
      <p:sp>
        <p:nvSpPr>
          <p:cNvPr id="6" name="Slide Number Placeholder 5"/>
          <p:cNvSpPr>
            <a:spLocks noGrp="1"/>
          </p:cNvSpPr>
          <p:nvPr>
            <p:ph type="sldNum" sz="quarter" idx="12"/>
          </p:nvPr>
        </p:nvSpPr>
        <p:spPr/>
        <p:txBody>
          <a:bodyPr/>
          <a:lstStyle/>
          <a:p>
            <a:fld id="{E8DF6C8E-05E1-4D05-BAE8-1259DBC81783}" type="slidenum">
              <a:rPr lang="en-GB" smtClean="0"/>
              <a:t>‹#›</a:t>
            </a:fld>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pic>
        <p:nvPicPr>
          <p:cNvPr id="9" name="Picture 8">
            <a:extLst>
              <a:ext uri="{FF2B5EF4-FFF2-40B4-BE49-F238E27FC236}">
                <a16:creationId xmlns:a16="http://schemas.microsoft.com/office/drawing/2014/main" id="{EDB70780-2DBD-D14E-AF6A-959ED517ABC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10" name="Picture 9">
            <a:extLst>
              <a:ext uri="{FF2B5EF4-FFF2-40B4-BE49-F238E27FC236}">
                <a16:creationId xmlns:a16="http://schemas.microsoft.com/office/drawing/2014/main" id="{8EF7C60E-5384-5240-830C-4DAA5276B6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Tree>
    <p:extLst>
      <p:ext uri="{BB962C8B-B14F-4D97-AF65-F5344CB8AC3E}">
        <p14:creationId xmlns:p14="http://schemas.microsoft.com/office/powerpoint/2010/main" val="2382363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06608" y="365125"/>
            <a:ext cx="1547191" cy="5811838"/>
          </a:xfrm>
        </p:spPr>
        <p:txBody>
          <a:bodyPr vert="eaVert"/>
          <a:lstStyle>
            <a:lvl1pPr>
              <a:defRPr b="0" i="0"/>
            </a:lvl1pPr>
          </a:lstStyle>
          <a:p>
            <a:r>
              <a:rPr lang="en-US"/>
              <a:t>Click to edit Master title style</a:t>
            </a:r>
            <a:endParaRPr lang="en-GB" dirty="0"/>
          </a:p>
        </p:txBody>
      </p:sp>
      <p:sp>
        <p:nvSpPr>
          <p:cNvPr id="3" name="Vertical Text Placeholder 2"/>
          <p:cNvSpPr>
            <a:spLocks noGrp="1"/>
          </p:cNvSpPr>
          <p:nvPr>
            <p:ph type="body" orient="vert" idx="1"/>
          </p:nvPr>
        </p:nvSpPr>
        <p:spPr>
          <a:xfrm>
            <a:off x="838200" y="365125"/>
            <a:ext cx="8796130" cy="5811838"/>
          </a:xfrm>
        </p:spPr>
        <p:txBody>
          <a:bodyPr vert="eaVert"/>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6392F3C1-0B21-4B51-A342-0F51B3F7BBAD}" type="datetimeFigureOut">
              <a:rPr lang="en-GB" smtClean="0"/>
              <a:t>11/01/2023</a:t>
            </a:fld>
            <a:endParaRPr lang="en-GB"/>
          </a:p>
        </p:txBody>
      </p:sp>
      <p:sp>
        <p:nvSpPr>
          <p:cNvPr id="6" name="Slide Number Placeholder 5"/>
          <p:cNvSpPr>
            <a:spLocks noGrp="1"/>
          </p:cNvSpPr>
          <p:nvPr>
            <p:ph type="sldNum" sz="quarter" idx="12"/>
          </p:nvPr>
        </p:nvSpPr>
        <p:spPr/>
        <p:txBody>
          <a:bodyPr/>
          <a:lstStyle/>
          <a:p>
            <a:fld id="{E8DF6C8E-05E1-4D05-BAE8-1259DBC81783}" type="slidenum">
              <a:rPr lang="en-GB" smtClean="0"/>
              <a:t>‹#›</a:t>
            </a:fld>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8" name="Picture 7">
            <a:extLst>
              <a:ext uri="{FF2B5EF4-FFF2-40B4-BE49-F238E27FC236}">
                <a16:creationId xmlns:a16="http://schemas.microsoft.com/office/drawing/2014/main" id="{90B5874C-C5E1-CD46-9627-4FC316B7FC2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spTree>
    <p:extLst>
      <p:ext uri="{BB962C8B-B14F-4D97-AF65-F5344CB8AC3E}">
        <p14:creationId xmlns:p14="http://schemas.microsoft.com/office/powerpoint/2010/main" val="3712149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B5225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000249"/>
            <a:ext cx="9959340" cy="1509713"/>
          </a:xfrm>
        </p:spPr>
        <p:txBody>
          <a:bodyPr anchor="b">
            <a:normAutofit/>
          </a:bodyPr>
          <a:lstStyle>
            <a:lvl1pPr algn="l">
              <a:defRPr sz="4400" b="0" i="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838200" y="3602038"/>
            <a:ext cx="9959340" cy="1655762"/>
          </a:xfrm>
        </p:spPr>
        <p:txBody>
          <a:bodyPr>
            <a:normAutofit/>
          </a:bodyPr>
          <a:lstStyle>
            <a:lvl1pPr marL="0" indent="0" algn="l">
              <a:buNone/>
              <a:defRPr sz="2000" b="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fld id="{6392F3C1-0B21-4B51-A342-0F51B3F7BBAD}" type="datetimeFigureOut">
              <a:rPr lang="en-GB" smtClean="0"/>
              <a:pPr/>
              <a:t>11/01/2023</a:t>
            </a:fld>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8DF6C8E-05E1-4D05-BAE8-1259DBC81783}" type="slidenum">
              <a:rPr lang="en-GB" smtClean="0"/>
              <a:pPr/>
              <a:t>‹#›</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170" y="80666"/>
            <a:ext cx="3086589" cy="1642065"/>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rcRect t="20895" b="20895"/>
          <a:stretch/>
        </p:blipFill>
        <p:spPr>
          <a:xfrm>
            <a:off x="4317682" y="6194289"/>
            <a:ext cx="3000375" cy="606009"/>
          </a:xfrm>
          <a:prstGeom prst="rect">
            <a:avLst/>
          </a:prstGeom>
        </p:spPr>
      </p:pic>
    </p:spTree>
    <p:extLst>
      <p:ext uri="{BB962C8B-B14F-4D97-AF65-F5344CB8AC3E}">
        <p14:creationId xmlns:p14="http://schemas.microsoft.com/office/powerpoint/2010/main" val="2102716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1802295"/>
            <a:ext cx="10515600" cy="4287355"/>
          </a:xfrm>
        </p:spPr>
        <p:txBody>
          <a:bodyPr>
            <a:normAutofit/>
          </a:bodyPr>
          <a:lstStyle>
            <a:lvl1pPr marL="0" indent="0">
              <a:buNone/>
              <a:defRPr sz="1600" b="0" i="0">
                <a:solidFill>
                  <a:srgbClr val="3C3C3B"/>
                </a:solidFill>
                <a:latin typeface="Avenir Book" panose="02000503020000020003"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92F3C1-0B21-4B51-A342-0F51B3F7BBAD}" type="datetimeFigureOut">
              <a:rPr lang="en-GB" smtClean="0"/>
              <a:t>11/01/2023</a:t>
            </a:fld>
            <a:endParaRPr lang="en-GB"/>
          </a:p>
        </p:txBody>
      </p:sp>
      <p:sp>
        <p:nvSpPr>
          <p:cNvPr id="6" name="Slide Number Placeholder 5"/>
          <p:cNvSpPr>
            <a:spLocks noGrp="1"/>
          </p:cNvSpPr>
          <p:nvPr>
            <p:ph type="sldNum" sz="quarter" idx="12"/>
          </p:nvPr>
        </p:nvSpPr>
        <p:spPr/>
        <p:txBody>
          <a:bodyPr/>
          <a:lstStyle/>
          <a:p>
            <a:fld id="{E8DF6C8E-05E1-4D05-BAE8-1259DBC81783}"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
        <p:nvSpPr>
          <p:cNvPr id="9" name="Title 1">
            <a:extLst>
              <a:ext uri="{FF2B5EF4-FFF2-40B4-BE49-F238E27FC236}">
                <a16:creationId xmlns:a16="http://schemas.microsoft.com/office/drawing/2014/main" id="{6C370FE5-5514-4147-889D-55501E9FBD03}"/>
              </a:ext>
            </a:extLst>
          </p:cNvPr>
          <p:cNvSpPr>
            <a:spLocks noGrp="1"/>
          </p:cNvSpPr>
          <p:nvPr>
            <p:ph type="title"/>
          </p:nvPr>
        </p:nvSpPr>
        <p:spPr>
          <a:xfrm>
            <a:off x="838200" y="365125"/>
            <a:ext cx="9311640" cy="1325563"/>
          </a:xfrm>
        </p:spPr>
        <p:txBody>
          <a:bodyPr/>
          <a:lstStyle>
            <a:lvl1pPr>
              <a:defRPr b="0" i="0">
                <a:latin typeface="Avenir Book" panose="02000503020000020003" pitchFamily="2" charset="0"/>
                <a:cs typeface="Arial" panose="020B060402020202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1836815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211580"/>
            <a:ext cx="6172200" cy="4649470"/>
          </a:xfrm>
        </p:spPr>
        <p:txBody>
          <a:bodyPr/>
          <a:lstStyle>
            <a:lvl1pPr>
              <a:defRPr sz="1600" b="0" i="0"/>
            </a:lvl1pPr>
            <a:lvl2pPr>
              <a:defRPr sz="1400" b="0" i="0"/>
            </a:lvl2pPr>
            <a:lvl3pPr>
              <a:defRPr sz="1200" b="0" i="0"/>
            </a:lvl3pPr>
            <a:lvl4pPr>
              <a:defRPr sz="1050" b="0" i="0"/>
            </a:lvl4pPr>
            <a:lvl5pPr>
              <a:defRPr sz="900" b="0" i="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1600" b="0" i="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92F3C1-0B21-4B51-A342-0F51B3F7BBAD}" type="datetimeFigureOut">
              <a:rPr lang="en-GB" smtClean="0"/>
              <a:t>11/01/2023</a:t>
            </a:fld>
            <a:endParaRPr lang="en-GB"/>
          </a:p>
        </p:txBody>
      </p:sp>
      <p:sp>
        <p:nvSpPr>
          <p:cNvPr id="7" name="Slide Number Placeholder 6"/>
          <p:cNvSpPr>
            <a:spLocks noGrp="1"/>
          </p:cNvSpPr>
          <p:nvPr>
            <p:ph type="sldNum" sz="quarter" idx="12"/>
          </p:nvPr>
        </p:nvSpPr>
        <p:spPr/>
        <p:txBody>
          <a:bodyPr/>
          <a:lstStyle/>
          <a:p>
            <a:fld id="{E8DF6C8E-05E1-4D05-BAE8-1259DBC81783}"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
        <p:nvSpPr>
          <p:cNvPr id="10" name="Title 1">
            <a:extLst>
              <a:ext uri="{FF2B5EF4-FFF2-40B4-BE49-F238E27FC236}">
                <a16:creationId xmlns:a16="http://schemas.microsoft.com/office/drawing/2014/main" id="{AF7B749C-53AA-3B47-B86F-D1AA412B1B72}"/>
              </a:ext>
            </a:extLst>
          </p:cNvPr>
          <p:cNvSpPr txBox="1">
            <a:spLocks/>
          </p:cNvSpPr>
          <p:nvPr userDrawn="1"/>
        </p:nvSpPr>
        <p:spPr>
          <a:xfrm>
            <a:off x="838200" y="365125"/>
            <a:ext cx="3932237" cy="15696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B52259"/>
                </a:solidFill>
                <a:latin typeface="Avenir Heavy" panose="020B0703020203020204" pitchFamily="34" charset="0"/>
                <a:ea typeface="+mj-ea"/>
                <a:cs typeface="+mj-cs"/>
              </a:defRPr>
            </a:lvl1pPr>
          </a:lstStyle>
          <a:p>
            <a:r>
              <a:rPr lang="en-GB" dirty="0"/>
              <a:t>Click to edit Master title style</a:t>
            </a:r>
          </a:p>
        </p:txBody>
      </p:sp>
    </p:spTree>
    <p:extLst>
      <p:ext uri="{BB962C8B-B14F-4D97-AF65-F5344CB8AC3E}">
        <p14:creationId xmlns:p14="http://schemas.microsoft.com/office/powerpoint/2010/main" val="3301019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200150"/>
            <a:ext cx="6172200" cy="4660900"/>
          </a:xfrm>
        </p:spPr>
        <p:txBody>
          <a:bodyPr/>
          <a:lstStyle>
            <a:lvl1pPr marL="0" indent="0">
              <a:buNone/>
              <a:defRPr sz="3200" b="0" i="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5" name="Date Placeholder 4"/>
          <p:cNvSpPr>
            <a:spLocks noGrp="1"/>
          </p:cNvSpPr>
          <p:nvPr>
            <p:ph type="dt" sz="half" idx="10"/>
          </p:nvPr>
        </p:nvSpPr>
        <p:spPr/>
        <p:txBody>
          <a:bodyPr/>
          <a:lstStyle/>
          <a:p>
            <a:fld id="{6392F3C1-0B21-4B51-A342-0F51B3F7BBAD}" type="datetimeFigureOut">
              <a:rPr lang="en-GB" smtClean="0"/>
              <a:t>11/01/2023</a:t>
            </a:fld>
            <a:endParaRPr lang="en-GB"/>
          </a:p>
        </p:txBody>
      </p:sp>
      <p:sp>
        <p:nvSpPr>
          <p:cNvPr id="7" name="Slide Number Placeholder 6"/>
          <p:cNvSpPr>
            <a:spLocks noGrp="1"/>
          </p:cNvSpPr>
          <p:nvPr>
            <p:ph type="sldNum" sz="quarter" idx="12"/>
          </p:nvPr>
        </p:nvSpPr>
        <p:spPr/>
        <p:txBody>
          <a:bodyPr/>
          <a:lstStyle/>
          <a:p>
            <a:fld id="{E8DF6C8E-05E1-4D05-BAE8-1259DBC81783}"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
        <p:nvSpPr>
          <p:cNvPr id="10" name="Text Placeholder 3">
            <a:extLst>
              <a:ext uri="{FF2B5EF4-FFF2-40B4-BE49-F238E27FC236}">
                <a16:creationId xmlns:a16="http://schemas.microsoft.com/office/drawing/2014/main" id="{18EC59EE-7C3C-2A48-97AE-F373E70B4738}"/>
              </a:ext>
            </a:extLst>
          </p:cNvPr>
          <p:cNvSpPr>
            <a:spLocks noGrp="1"/>
          </p:cNvSpPr>
          <p:nvPr>
            <p:ph type="body" sz="half" idx="2"/>
          </p:nvPr>
        </p:nvSpPr>
        <p:spPr>
          <a:xfrm>
            <a:off x="839788" y="2057400"/>
            <a:ext cx="3932237" cy="3811588"/>
          </a:xfrm>
        </p:spPr>
        <p:txBody>
          <a:bodyPr>
            <a:normAutofit/>
          </a:bodyPr>
          <a:lstStyle>
            <a:lvl1pPr marL="0" indent="0">
              <a:buNone/>
              <a:defRPr sz="1600" b="0" i="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Title 1">
            <a:extLst>
              <a:ext uri="{FF2B5EF4-FFF2-40B4-BE49-F238E27FC236}">
                <a16:creationId xmlns:a16="http://schemas.microsoft.com/office/drawing/2014/main" id="{F31E8F93-F907-A74B-AEBF-962FDF4537A6}"/>
              </a:ext>
            </a:extLst>
          </p:cNvPr>
          <p:cNvSpPr txBox="1">
            <a:spLocks/>
          </p:cNvSpPr>
          <p:nvPr userDrawn="1"/>
        </p:nvSpPr>
        <p:spPr>
          <a:xfrm>
            <a:off x="838200" y="365125"/>
            <a:ext cx="3932237" cy="15696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B52259"/>
                </a:solidFill>
                <a:latin typeface="Avenir Heavy" panose="020B0703020203020204" pitchFamily="34" charset="0"/>
                <a:ea typeface="+mj-ea"/>
                <a:cs typeface="+mj-cs"/>
              </a:defRPr>
            </a:lvl1pPr>
          </a:lstStyle>
          <a:p>
            <a:r>
              <a:rPr lang="en-GB" dirty="0"/>
              <a:t>Click to edit Master title style</a:t>
            </a:r>
          </a:p>
        </p:txBody>
      </p:sp>
    </p:spTree>
    <p:extLst>
      <p:ext uri="{BB962C8B-B14F-4D97-AF65-F5344CB8AC3E}">
        <p14:creationId xmlns:p14="http://schemas.microsoft.com/office/powerpoint/2010/main" val="103757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1802295"/>
            <a:ext cx="10515600" cy="4287355"/>
          </a:xfrm>
        </p:spPr>
        <p:txBody>
          <a:bodyPr>
            <a:normAutofit/>
          </a:bodyPr>
          <a:lstStyle>
            <a:lvl1pPr marL="0" indent="0">
              <a:buNone/>
              <a:defRPr sz="1600" b="0" i="0">
                <a:solidFill>
                  <a:srgbClr val="3C3C3B"/>
                </a:solidFill>
                <a:latin typeface="Avenir Book" panose="02000503020000020003"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92F3C1-0B21-4B51-A342-0F51B3F7BBAD}" type="datetimeFigureOut">
              <a:rPr lang="en-GB" smtClean="0"/>
              <a:t>11/01/2023</a:t>
            </a:fld>
            <a:endParaRPr lang="en-GB"/>
          </a:p>
        </p:txBody>
      </p:sp>
      <p:sp>
        <p:nvSpPr>
          <p:cNvPr id="6" name="Slide Number Placeholder 5"/>
          <p:cNvSpPr>
            <a:spLocks noGrp="1"/>
          </p:cNvSpPr>
          <p:nvPr>
            <p:ph type="sldNum" sz="quarter" idx="12"/>
          </p:nvPr>
        </p:nvSpPr>
        <p:spPr/>
        <p:txBody>
          <a:bodyPr/>
          <a:lstStyle/>
          <a:p>
            <a:fld id="{E8DF6C8E-05E1-4D05-BAE8-1259DBC81783}" type="slidenum">
              <a:rPr lang="en-GB" smtClean="0"/>
              <a:t>‹#›</a:t>
            </a:fld>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
        <p:nvSpPr>
          <p:cNvPr id="9" name="Title 1">
            <a:extLst>
              <a:ext uri="{FF2B5EF4-FFF2-40B4-BE49-F238E27FC236}">
                <a16:creationId xmlns:a16="http://schemas.microsoft.com/office/drawing/2014/main" id="{6C370FE5-5514-4147-889D-55501E9FBD03}"/>
              </a:ext>
            </a:extLst>
          </p:cNvPr>
          <p:cNvSpPr>
            <a:spLocks noGrp="1"/>
          </p:cNvSpPr>
          <p:nvPr>
            <p:ph type="title"/>
          </p:nvPr>
        </p:nvSpPr>
        <p:spPr>
          <a:xfrm>
            <a:off x="838200" y="365125"/>
            <a:ext cx="9311640" cy="1325563"/>
          </a:xfrm>
        </p:spPr>
        <p:txBody>
          <a:bodyPr/>
          <a:lstStyle>
            <a:lvl1pPr>
              <a:defRPr b="1" i="0">
                <a:latin typeface="Avenir Heavy" panose="02000503020000020003" pitchFamily="2" charset="0"/>
                <a:cs typeface="Arial" panose="020B0604020202020204" pitchFamily="34" charset="0"/>
              </a:defRPr>
            </a:lvl1pPr>
          </a:lstStyle>
          <a:p>
            <a:r>
              <a:rPr lang="en-US"/>
              <a:t>Click to edit Master title style</a:t>
            </a:r>
            <a:endParaRPr lang="en-GB" dirty="0"/>
          </a:p>
        </p:txBody>
      </p:sp>
      <p:pic>
        <p:nvPicPr>
          <p:cNvPr id="10" name="Picture 9">
            <a:extLst>
              <a:ext uri="{FF2B5EF4-FFF2-40B4-BE49-F238E27FC236}">
                <a16:creationId xmlns:a16="http://schemas.microsoft.com/office/drawing/2014/main" id="{B7EA1E88-FF07-AD49-AA39-9CA9FAE1517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11" name="Picture 10">
            <a:extLst>
              <a:ext uri="{FF2B5EF4-FFF2-40B4-BE49-F238E27FC236}">
                <a16:creationId xmlns:a16="http://schemas.microsoft.com/office/drawing/2014/main" id="{184549BA-9F6D-1C4B-92F7-944CC191DA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Tree>
    <p:extLst>
      <p:ext uri="{BB962C8B-B14F-4D97-AF65-F5344CB8AC3E}">
        <p14:creationId xmlns:p14="http://schemas.microsoft.com/office/powerpoint/2010/main" val="1267862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311640" cy="1325563"/>
          </a:xfrm>
        </p:spPr>
        <p:txBody>
          <a:bodyPr/>
          <a:lstStyle>
            <a:lvl1pPr>
              <a:defRPr b="0" i="0"/>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6392F3C1-0B21-4B51-A342-0F51B3F7BBAD}" type="datetimeFigureOut">
              <a:rPr lang="en-GB" smtClean="0"/>
              <a:t>11/01/2023</a:t>
            </a:fld>
            <a:endParaRPr lang="en-GB"/>
          </a:p>
        </p:txBody>
      </p:sp>
      <p:sp>
        <p:nvSpPr>
          <p:cNvPr id="6" name="Slide Number Placeholder 5"/>
          <p:cNvSpPr>
            <a:spLocks noGrp="1"/>
          </p:cNvSpPr>
          <p:nvPr>
            <p:ph type="sldNum" sz="quarter" idx="12"/>
          </p:nvPr>
        </p:nvSpPr>
        <p:spPr/>
        <p:txBody>
          <a:bodyPr/>
          <a:lstStyle/>
          <a:p>
            <a:fld id="{E8DF6C8E-05E1-4D05-BAE8-1259DBC81783}" type="slidenum">
              <a:rPr lang="en-GB" smtClean="0"/>
              <a:t>‹#›</a:t>
            </a:fld>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pic>
        <p:nvPicPr>
          <p:cNvPr id="9" name="Picture 8">
            <a:extLst>
              <a:ext uri="{FF2B5EF4-FFF2-40B4-BE49-F238E27FC236}">
                <a16:creationId xmlns:a16="http://schemas.microsoft.com/office/drawing/2014/main" id="{3090CC70-0750-1E4B-A272-5E1EC690C56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10" name="Picture 9">
            <a:extLst>
              <a:ext uri="{FF2B5EF4-FFF2-40B4-BE49-F238E27FC236}">
                <a16:creationId xmlns:a16="http://schemas.microsoft.com/office/drawing/2014/main" id="{CD527AE8-0426-6A4B-9642-3EDD08F09B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Tree>
    <p:extLst>
      <p:ext uri="{BB962C8B-B14F-4D97-AF65-F5344CB8AC3E}">
        <p14:creationId xmlns:p14="http://schemas.microsoft.com/office/powerpoint/2010/main" val="1936959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522970" cy="1325563"/>
          </a:xfrm>
        </p:spPr>
        <p:txBody>
          <a:bodyPr/>
          <a:lstStyle>
            <a:lvl1pPr>
              <a:defRPr b="0" i="0"/>
            </a:lvl1pPr>
          </a:lstStyle>
          <a:p>
            <a:r>
              <a:rPr lang="en-US"/>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lvl1pPr>
              <a:defRPr b="0" i="0">
                <a:solidFill>
                  <a:srgbClr val="3C3C3B"/>
                </a:solidFill>
              </a:defRPr>
            </a:lvl1pPr>
            <a:lvl2pPr>
              <a:defRPr b="0" i="0">
                <a:solidFill>
                  <a:srgbClr val="3C3C3B"/>
                </a:solidFill>
              </a:defRPr>
            </a:lvl2pPr>
            <a:lvl3pPr>
              <a:defRPr b="0" i="0">
                <a:solidFill>
                  <a:srgbClr val="3C3C3B"/>
                </a:solidFill>
              </a:defRPr>
            </a:lvl3pPr>
            <a:lvl4pPr>
              <a:defRPr b="0" i="0">
                <a:solidFill>
                  <a:srgbClr val="3C3C3B"/>
                </a:solidFill>
              </a:defRPr>
            </a:lvl4pPr>
            <a:lvl5pPr>
              <a:defRPr b="0" i="0">
                <a:solidFill>
                  <a:srgbClr val="3C3C3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6392F3C1-0B21-4B51-A342-0F51B3F7BBAD}" type="datetimeFigureOut">
              <a:rPr lang="en-GB" smtClean="0"/>
              <a:t>11/01/2023</a:t>
            </a:fld>
            <a:endParaRPr lang="en-GB"/>
          </a:p>
        </p:txBody>
      </p:sp>
      <p:sp>
        <p:nvSpPr>
          <p:cNvPr id="7" name="Slide Number Placeholder 6"/>
          <p:cNvSpPr>
            <a:spLocks noGrp="1"/>
          </p:cNvSpPr>
          <p:nvPr>
            <p:ph type="sldNum" sz="quarter" idx="12"/>
          </p:nvPr>
        </p:nvSpPr>
        <p:spPr/>
        <p:txBody>
          <a:bodyPr/>
          <a:lstStyle/>
          <a:p>
            <a:fld id="{E8DF6C8E-05E1-4D05-BAE8-1259DBC81783}" type="slidenum">
              <a:rPr lang="en-GB" smtClean="0"/>
              <a:t>‹#›</a:t>
            </a:fld>
            <a:endParaRPr lang="en-GB"/>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pic>
        <p:nvPicPr>
          <p:cNvPr id="10" name="Picture 9">
            <a:extLst>
              <a:ext uri="{FF2B5EF4-FFF2-40B4-BE49-F238E27FC236}">
                <a16:creationId xmlns:a16="http://schemas.microsoft.com/office/drawing/2014/main" id="{85305B1E-E315-0C46-A54B-ED88F5CFF4A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11" name="Picture 10">
            <a:extLst>
              <a:ext uri="{FF2B5EF4-FFF2-40B4-BE49-F238E27FC236}">
                <a16:creationId xmlns:a16="http://schemas.microsoft.com/office/drawing/2014/main" id="{D05CE1C3-0613-B54F-96FE-516843A5EC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Tree>
    <p:extLst>
      <p:ext uri="{BB962C8B-B14F-4D97-AF65-F5344CB8AC3E}">
        <p14:creationId xmlns:p14="http://schemas.microsoft.com/office/powerpoint/2010/main" val="2110380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8281352" cy="1325563"/>
          </a:xfrm>
        </p:spPr>
        <p:txBody>
          <a:bodyPr/>
          <a:lstStyle>
            <a:lvl1pPr>
              <a:defRPr b="0" i="0"/>
            </a:lvl1pPr>
          </a:lstStyle>
          <a:p>
            <a:r>
              <a:rPr lang="en-US"/>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000" b="0" i="0">
                <a:solidFill>
                  <a:srgbClr val="3C3C3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20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p>
            <a:fld id="{6392F3C1-0B21-4B51-A342-0F51B3F7BBAD}" type="datetimeFigureOut">
              <a:rPr lang="en-GB" smtClean="0"/>
              <a:t>11/01/2023</a:t>
            </a:fld>
            <a:endParaRPr lang="en-GB"/>
          </a:p>
        </p:txBody>
      </p:sp>
      <p:sp>
        <p:nvSpPr>
          <p:cNvPr id="9" name="Slide Number Placeholder 8"/>
          <p:cNvSpPr>
            <a:spLocks noGrp="1"/>
          </p:cNvSpPr>
          <p:nvPr>
            <p:ph type="sldNum" sz="quarter" idx="12"/>
          </p:nvPr>
        </p:nvSpPr>
        <p:spPr/>
        <p:txBody>
          <a:bodyPr/>
          <a:lstStyle/>
          <a:p>
            <a:fld id="{E8DF6C8E-05E1-4D05-BAE8-1259DBC81783}" type="slidenum">
              <a:rPr lang="en-GB" smtClean="0"/>
              <a:t>‹#›</a:t>
            </a:fld>
            <a:endParaRPr lang="en-GB"/>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pic>
        <p:nvPicPr>
          <p:cNvPr id="12" name="Picture 11">
            <a:extLst>
              <a:ext uri="{FF2B5EF4-FFF2-40B4-BE49-F238E27FC236}">
                <a16:creationId xmlns:a16="http://schemas.microsoft.com/office/drawing/2014/main" id="{006467B1-4E86-E244-83E5-4961F827055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13" name="Picture 12">
            <a:extLst>
              <a:ext uri="{FF2B5EF4-FFF2-40B4-BE49-F238E27FC236}">
                <a16:creationId xmlns:a16="http://schemas.microsoft.com/office/drawing/2014/main" id="{BE68324E-9257-1441-A3DC-F95A26805AE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Tree>
    <p:extLst>
      <p:ext uri="{BB962C8B-B14F-4D97-AF65-F5344CB8AC3E}">
        <p14:creationId xmlns:p14="http://schemas.microsoft.com/office/powerpoint/2010/main" val="1662953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580120" cy="1325563"/>
          </a:xfrm>
        </p:spPr>
        <p:txBody>
          <a:bodyPr/>
          <a:lstStyle>
            <a:lvl1pPr>
              <a:defRPr b="0" i="0"/>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6392F3C1-0B21-4B51-A342-0F51B3F7BBAD}" type="datetimeFigureOut">
              <a:rPr lang="en-GB" smtClean="0"/>
              <a:t>11/01/2023</a:t>
            </a:fld>
            <a:endParaRPr lang="en-GB"/>
          </a:p>
        </p:txBody>
      </p:sp>
      <p:sp>
        <p:nvSpPr>
          <p:cNvPr id="5" name="Slide Number Placeholder 4"/>
          <p:cNvSpPr>
            <a:spLocks noGrp="1"/>
          </p:cNvSpPr>
          <p:nvPr>
            <p:ph type="sldNum" sz="quarter" idx="12"/>
          </p:nvPr>
        </p:nvSpPr>
        <p:spPr/>
        <p:txBody>
          <a:bodyPr/>
          <a:lstStyle/>
          <a:p>
            <a:fld id="{E8DF6C8E-05E1-4D05-BAE8-1259DBC81783}" type="slidenum">
              <a:rPr lang="en-GB" smtClean="0"/>
              <a:t>‹#›</a:t>
            </a:fld>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pic>
        <p:nvPicPr>
          <p:cNvPr id="8" name="Picture 7">
            <a:extLst>
              <a:ext uri="{FF2B5EF4-FFF2-40B4-BE49-F238E27FC236}">
                <a16:creationId xmlns:a16="http://schemas.microsoft.com/office/drawing/2014/main" id="{B8C09A44-771E-CA41-9BDD-ED354431C0E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9" name="Picture 8">
            <a:extLst>
              <a:ext uri="{FF2B5EF4-FFF2-40B4-BE49-F238E27FC236}">
                <a16:creationId xmlns:a16="http://schemas.microsoft.com/office/drawing/2014/main" id="{76936055-2139-1745-8656-E1DD32D2357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Tree>
    <p:extLst>
      <p:ext uri="{BB962C8B-B14F-4D97-AF65-F5344CB8AC3E}">
        <p14:creationId xmlns:p14="http://schemas.microsoft.com/office/powerpoint/2010/main" val="1412477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2F3C1-0B21-4B51-A342-0F51B3F7BBAD}" type="datetimeFigureOut">
              <a:rPr lang="en-GB" smtClean="0"/>
              <a:t>11/01/2023</a:t>
            </a:fld>
            <a:endParaRPr lang="en-GB"/>
          </a:p>
        </p:txBody>
      </p:sp>
      <p:sp>
        <p:nvSpPr>
          <p:cNvPr id="4" name="Slide Number Placeholder 3"/>
          <p:cNvSpPr>
            <a:spLocks noGrp="1"/>
          </p:cNvSpPr>
          <p:nvPr>
            <p:ph type="sldNum" sz="quarter" idx="12"/>
          </p:nvPr>
        </p:nvSpPr>
        <p:spPr/>
        <p:txBody>
          <a:bodyPr/>
          <a:lstStyle/>
          <a:p>
            <a:fld id="{E8DF6C8E-05E1-4D05-BAE8-1259DBC81783}" type="slidenum">
              <a:rPr lang="en-GB" smtClean="0"/>
              <a:t>‹#›</a:t>
            </a:fld>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7" name="Picture 6">
            <a:extLst>
              <a:ext uri="{FF2B5EF4-FFF2-40B4-BE49-F238E27FC236}">
                <a16:creationId xmlns:a16="http://schemas.microsoft.com/office/drawing/2014/main" id="{FA38F8D1-13C4-AE4A-B03C-8120451906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pic>
        <p:nvPicPr>
          <p:cNvPr id="8" name="Picture 7">
            <a:extLst>
              <a:ext uri="{FF2B5EF4-FFF2-40B4-BE49-F238E27FC236}">
                <a16:creationId xmlns:a16="http://schemas.microsoft.com/office/drawing/2014/main" id="{0CA84702-E676-8148-A2BC-9CD7CBAD98E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spTree>
    <p:extLst>
      <p:ext uri="{BB962C8B-B14F-4D97-AF65-F5344CB8AC3E}">
        <p14:creationId xmlns:p14="http://schemas.microsoft.com/office/powerpoint/2010/main" val="3200640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211580"/>
            <a:ext cx="6172200" cy="4649470"/>
          </a:xfrm>
        </p:spPr>
        <p:txBody>
          <a:bodyPr/>
          <a:lstStyle>
            <a:lvl1pPr>
              <a:defRPr sz="1600" b="0" i="0"/>
            </a:lvl1pPr>
            <a:lvl2pPr>
              <a:defRPr sz="1400" b="0" i="0"/>
            </a:lvl2pPr>
            <a:lvl3pPr>
              <a:defRPr sz="1200" b="0" i="0"/>
            </a:lvl3pPr>
            <a:lvl4pPr>
              <a:defRPr sz="1050" b="0" i="0"/>
            </a:lvl4pPr>
            <a:lvl5pPr>
              <a:defRPr sz="900" b="0" i="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1600" b="0" i="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92F3C1-0B21-4B51-A342-0F51B3F7BBAD}" type="datetimeFigureOut">
              <a:rPr lang="en-GB" smtClean="0"/>
              <a:t>11/01/2023</a:t>
            </a:fld>
            <a:endParaRPr lang="en-GB"/>
          </a:p>
        </p:txBody>
      </p:sp>
      <p:sp>
        <p:nvSpPr>
          <p:cNvPr id="7" name="Slide Number Placeholder 6"/>
          <p:cNvSpPr>
            <a:spLocks noGrp="1"/>
          </p:cNvSpPr>
          <p:nvPr>
            <p:ph type="sldNum" sz="quarter" idx="12"/>
          </p:nvPr>
        </p:nvSpPr>
        <p:spPr/>
        <p:txBody>
          <a:bodyPr/>
          <a:lstStyle/>
          <a:p>
            <a:fld id="{E8DF6C8E-05E1-4D05-BAE8-1259DBC81783}" type="slidenum">
              <a:rPr lang="en-GB" smtClean="0"/>
              <a:t>‹#›</a:t>
            </a:fld>
            <a:endParaRPr lang="en-GB"/>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
        <p:nvSpPr>
          <p:cNvPr id="10" name="Title 1">
            <a:extLst>
              <a:ext uri="{FF2B5EF4-FFF2-40B4-BE49-F238E27FC236}">
                <a16:creationId xmlns:a16="http://schemas.microsoft.com/office/drawing/2014/main" id="{AF7B749C-53AA-3B47-B86F-D1AA412B1B72}"/>
              </a:ext>
            </a:extLst>
          </p:cNvPr>
          <p:cNvSpPr txBox="1">
            <a:spLocks/>
          </p:cNvSpPr>
          <p:nvPr/>
        </p:nvSpPr>
        <p:spPr>
          <a:xfrm>
            <a:off x="838200" y="365125"/>
            <a:ext cx="3932237" cy="15696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B52259"/>
                </a:solidFill>
                <a:latin typeface="Avenir Heavy" panose="020B0703020203020204" pitchFamily="34" charset="0"/>
                <a:ea typeface="+mj-ea"/>
                <a:cs typeface="+mj-cs"/>
              </a:defRPr>
            </a:lvl1pPr>
          </a:lstStyle>
          <a:p>
            <a:r>
              <a:rPr lang="en-GB" dirty="0"/>
              <a:t>Click to edit Master title style</a:t>
            </a:r>
          </a:p>
        </p:txBody>
      </p:sp>
      <p:pic>
        <p:nvPicPr>
          <p:cNvPr id="11" name="Picture 10">
            <a:extLst>
              <a:ext uri="{FF2B5EF4-FFF2-40B4-BE49-F238E27FC236}">
                <a16:creationId xmlns:a16="http://schemas.microsoft.com/office/drawing/2014/main" id="{495380C5-074F-914F-B1BF-97D30C93C4A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12" name="Picture 11">
            <a:extLst>
              <a:ext uri="{FF2B5EF4-FFF2-40B4-BE49-F238E27FC236}">
                <a16:creationId xmlns:a16="http://schemas.microsoft.com/office/drawing/2014/main" id="{F2B3AA7F-113C-7F4D-84B4-8CDA6396EB8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
        <p:nvSpPr>
          <p:cNvPr id="13" name="Title 1">
            <a:extLst>
              <a:ext uri="{FF2B5EF4-FFF2-40B4-BE49-F238E27FC236}">
                <a16:creationId xmlns:a16="http://schemas.microsoft.com/office/drawing/2014/main" id="{C7E5E50C-8BFC-E94A-823E-AA617E865DC6}"/>
              </a:ext>
            </a:extLst>
          </p:cNvPr>
          <p:cNvSpPr txBox="1">
            <a:spLocks/>
          </p:cNvSpPr>
          <p:nvPr userDrawn="1"/>
        </p:nvSpPr>
        <p:spPr>
          <a:xfrm>
            <a:off x="838200" y="365125"/>
            <a:ext cx="3932237" cy="15696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B52259"/>
                </a:solidFill>
                <a:latin typeface="Avenir Heavy" panose="020B0703020203020204" pitchFamily="34" charset="0"/>
                <a:ea typeface="+mj-ea"/>
                <a:cs typeface="+mj-cs"/>
              </a:defRPr>
            </a:lvl1pPr>
          </a:lstStyle>
          <a:p>
            <a:r>
              <a:rPr lang="en-GB" dirty="0"/>
              <a:t>Click to edit Master title style</a:t>
            </a:r>
          </a:p>
        </p:txBody>
      </p:sp>
    </p:spTree>
    <p:extLst>
      <p:ext uri="{BB962C8B-B14F-4D97-AF65-F5344CB8AC3E}">
        <p14:creationId xmlns:p14="http://schemas.microsoft.com/office/powerpoint/2010/main" val="4190204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200150"/>
            <a:ext cx="6172200" cy="4660900"/>
          </a:xfrm>
        </p:spPr>
        <p:txBody>
          <a:bodyPr/>
          <a:lstStyle>
            <a:lvl1pPr marL="0" indent="0">
              <a:buNone/>
              <a:defRPr sz="3200" b="0" i="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5" name="Date Placeholder 4"/>
          <p:cNvSpPr>
            <a:spLocks noGrp="1"/>
          </p:cNvSpPr>
          <p:nvPr>
            <p:ph type="dt" sz="half" idx="10"/>
          </p:nvPr>
        </p:nvSpPr>
        <p:spPr/>
        <p:txBody>
          <a:bodyPr/>
          <a:lstStyle/>
          <a:p>
            <a:fld id="{6392F3C1-0B21-4B51-A342-0F51B3F7BBAD}" type="datetimeFigureOut">
              <a:rPr lang="en-GB" smtClean="0"/>
              <a:t>11/01/2023</a:t>
            </a:fld>
            <a:endParaRPr lang="en-GB"/>
          </a:p>
        </p:txBody>
      </p:sp>
      <p:sp>
        <p:nvSpPr>
          <p:cNvPr id="7" name="Slide Number Placeholder 6"/>
          <p:cNvSpPr>
            <a:spLocks noGrp="1"/>
          </p:cNvSpPr>
          <p:nvPr>
            <p:ph type="sldNum" sz="quarter" idx="12"/>
          </p:nvPr>
        </p:nvSpPr>
        <p:spPr/>
        <p:txBody>
          <a:bodyPr/>
          <a:lstStyle/>
          <a:p>
            <a:fld id="{E8DF6C8E-05E1-4D05-BAE8-1259DBC81783}" type="slidenum">
              <a:rPr lang="en-GB" smtClean="0"/>
              <a:t>‹#›</a:t>
            </a:fld>
            <a:endParaRPr lang="en-GB"/>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
        <p:nvSpPr>
          <p:cNvPr id="10" name="Text Placeholder 3">
            <a:extLst>
              <a:ext uri="{FF2B5EF4-FFF2-40B4-BE49-F238E27FC236}">
                <a16:creationId xmlns:a16="http://schemas.microsoft.com/office/drawing/2014/main" id="{18EC59EE-7C3C-2A48-97AE-F373E70B4738}"/>
              </a:ext>
            </a:extLst>
          </p:cNvPr>
          <p:cNvSpPr>
            <a:spLocks noGrp="1"/>
          </p:cNvSpPr>
          <p:nvPr>
            <p:ph type="body" sz="half" idx="2"/>
          </p:nvPr>
        </p:nvSpPr>
        <p:spPr>
          <a:xfrm>
            <a:off x="839788" y="2057400"/>
            <a:ext cx="3932237" cy="3811588"/>
          </a:xfrm>
        </p:spPr>
        <p:txBody>
          <a:bodyPr>
            <a:normAutofit/>
          </a:bodyPr>
          <a:lstStyle>
            <a:lvl1pPr marL="0" indent="0">
              <a:buNone/>
              <a:defRPr sz="1600" b="0" i="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Title 1">
            <a:extLst>
              <a:ext uri="{FF2B5EF4-FFF2-40B4-BE49-F238E27FC236}">
                <a16:creationId xmlns:a16="http://schemas.microsoft.com/office/drawing/2014/main" id="{F31E8F93-F907-A74B-AEBF-962FDF4537A6}"/>
              </a:ext>
            </a:extLst>
          </p:cNvPr>
          <p:cNvSpPr txBox="1">
            <a:spLocks/>
          </p:cNvSpPr>
          <p:nvPr/>
        </p:nvSpPr>
        <p:spPr>
          <a:xfrm>
            <a:off x="838200" y="365125"/>
            <a:ext cx="3932237" cy="15696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B52259"/>
                </a:solidFill>
                <a:latin typeface="Avenir Heavy" panose="020B0703020203020204" pitchFamily="34" charset="0"/>
                <a:ea typeface="+mj-ea"/>
                <a:cs typeface="+mj-cs"/>
              </a:defRPr>
            </a:lvl1pPr>
          </a:lstStyle>
          <a:p>
            <a:r>
              <a:rPr lang="en-GB" dirty="0"/>
              <a:t>Click to edit Master title style</a:t>
            </a:r>
          </a:p>
        </p:txBody>
      </p:sp>
      <p:pic>
        <p:nvPicPr>
          <p:cNvPr id="12" name="Picture 11">
            <a:extLst>
              <a:ext uri="{FF2B5EF4-FFF2-40B4-BE49-F238E27FC236}">
                <a16:creationId xmlns:a16="http://schemas.microsoft.com/office/drawing/2014/main" id="{02F5817B-FBEF-794B-809B-2037C9E19EC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784" b="15784"/>
          <a:stretch/>
        </p:blipFill>
        <p:spPr>
          <a:xfrm>
            <a:off x="4740272" y="6258877"/>
            <a:ext cx="2357758" cy="560070"/>
          </a:xfrm>
          <a:prstGeom prst="rect">
            <a:avLst/>
          </a:prstGeom>
        </p:spPr>
      </p:pic>
      <p:pic>
        <p:nvPicPr>
          <p:cNvPr id="13" name="Picture 12">
            <a:extLst>
              <a:ext uri="{FF2B5EF4-FFF2-40B4-BE49-F238E27FC236}">
                <a16:creationId xmlns:a16="http://schemas.microsoft.com/office/drawing/2014/main" id="{3F9D78B5-5CA3-F746-ACC6-DF8CB933AE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200" y="0"/>
            <a:ext cx="2457450" cy="1307363"/>
          </a:xfrm>
          <a:prstGeom prst="rect">
            <a:avLst/>
          </a:prstGeom>
        </p:spPr>
      </p:pic>
      <p:sp>
        <p:nvSpPr>
          <p:cNvPr id="14" name="Title 1">
            <a:extLst>
              <a:ext uri="{FF2B5EF4-FFF2-40B4-BE49-F238E27FC236}">
                <a16:creationId xmlns:a16="http://schemas.microsoft.com/office/drawing/2014/main" id="{9BB63466-649D-634D-A521-888483D9E3E4}"/>
              </a:ext>
            </a:extLst>
          </p:cNvPr>
          <p:cNvSpPr txBox="1">
            <a:spLocks/>
          </p:cNvSpPr>
          <p:nvPr userDrawn="1"/>
        </p:nvSpPr>
        <p:spPr>
          <a:xfrm>
            <a:off x="838200" y="365125"/>
            <a:ext cx="3932237" cy="15696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B52259"/>
                </a:solidFill>
                <a:latin typeface="Avenir Heavy" panose="020B0703020203020204" pitchFamily="34" charset="0"/>
                <a:ea typeface="+mj-ea"/>
                <a:cs typeface="+mj-cs"/>
              </a:defRPr>
            </a:lvl1pPr>
          </a:lstStyle>
          <a:p>
            <a:r>
              <a:rPr lang="en-GB" dirty="0"/>
              <a:t>Click to edit Master title style</a:t>
            </a:r>
          </a:p>
        </p:txBody>
      </p:sp>
    </p:spTree>
    <p:extLst>
      <p:ext uri="{BB962C8B-B14F-4D97-AF65-F5344CB8AC3E}">
        <p14:creationId xmlns:p14="http://schemas.microsoft.com/office/powerpoint/2010/main" val="1524371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92F3C1-0B21-4B51-A342-0F51B3F7BBAD}" type="datetimeFigureOut">
              <a:rPr lang="en-GB" smtClean="0"/>
              <a:t>11/01/2023</a:t>
            </a:fld>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DF6C8E-05E1-4D05-BAE8-1259DBC81783}" type="slidenum">
              <a:rPr lang="en-GB" smtClean="0"/>
              <a:t>‹#›</a:t>
            </a:fld>
            <a:endParaRPr lang="en-GB"/>
          </a:p>
        </p:txBody>
      </p:sp>
    </p:spTree>
    <p:extLst>
      <p:ext uri="{BB962C8B-B14F-4D97-AF65-F5344CB8AC3E}">
        <p14:creationId xmlns:p14="http://schemas.microsoft.com/office/powerpoint/2010/main" val="16665036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49" r:id="rId12"/>
    <p:sldLayoutId id="2147483651" r:id="rId13"/>
    <p:sldLayoutId id="2147483656" r:id="rId14"/>
    <p:sldLayoutId id="2147483657" r:id="rId15"/>
  </p:sldLayoutIdLst>
  <p:txStyles>
    <p:titleStyle>
      <a:lvl1pPr algn="l" defTabSz="914400" rtl="0" eaLnBrk="1" latinLnBrk="0" hangingPunct="1">
        <a:lnSpc>
          <a:spcPct val="90000"/>
        </a:lnSpc>
        <a:spcBef>
          <a:spcPct val="0"/>
        </a:spcBef>
        <a:buNone/>
        <a:defRPr sz="3600" b="1" i="0" kern="1200">
          <a:solidFill>
            <a:srgbClr val="B52259"/>
          </a:solidFill>
          <a:latin typeface="Avenir Heavy" panose="02000503020000020003" pitchFamily="2"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rgbClr val="3C3C3B"/>
          </a:solidFill>
          <a:latin typeface="Avenir Book" panose="02000503020000020003" pitchFamily="2"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b="0" i="0" kern="1200">
          <a:solidFill>
            <a:srgbClr val="3C3C3B"/>
          </a:solidFill>
          <a:latin typeface="Avenir Book" panose="02000503020000020003" pitchFamily="2"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rgbClr val="3C3C3B"/>
          </a:solidFill>
          <a:latin typeface="Avenir Book" panose="02000503020000020003" pitchFamily="2"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b="0" i="0" kern="1200">
          <a:solidFill>
            <a:srgbClr val="3C3C3B"/>
          </a:solidFill>
          <a:latin typeface="Avenir Book" panose="02000503020000020003" pitchFamily="2"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900" b="0" i="0" kern="1200">
          <a:solidFill>
            <a:srgbClr val="3C3C3B"/>
          </a:solidFill>
          <a:latin typeface="Avenir Book" panose="02000503020000020003" pitchFamily="2"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ell.stackexchange.com/questions/94552/what-is-this-action-called-while-you-are-putting-on-your-shoe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en/ear-listen-hear-gossip-sound-25595/" TargetMode="External"/><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hyperlink" Target="https://www.publicdomainpictures.net/view-image.php?image=158418&amp;picture=&amp;jazyk=FR" TargetMode="Externa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5225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90843" y="584657"/>
            <a:ext cx="9144000" cy="2418117"/>
          </a:xfrm>
        </p:spPr>
        <p:txBody>
          <a:bodyPr>
            <a:normAutofit/>
          </a:bodyPr>
          <a:lstStyle/>
          <a:p>
            <a:pPr algn="l"/>
            <a:r>
              <a:rPr lang="en-GB" sz="4800" dirty="0"/>
              <a:t>Lancashire Healthy Young People and Families Service </a:t>
            </a:r>
            <a:endParaRPr lang="en-GB" sz="4800" dirty="0">
              <a:solidFill>
                <a:schemeClr val="bg1"/>
              </a:solidFill>
            </a:endParaRPr>
          </a:p>
        </p:txBody>
      </p:sp>
      <p:sp>
        <p:nvSpPr>
          <p:cNvPr id="3" name="Subtitle 2"/>
          <p:cNvSpPr>
            <a:spLocks noGrp="1"/>
          </p:cNvSpPr>
          <p:nvPr>
            <p:ph type="subTitle" idx="1"/>
          </p:nvPr>
        </p:nvSpPr>
        <p:spPr>
          <a:xfrm>
            <a:off x="834390" y="4062077"/>
            <a:ext cx="9144000" cy="1655762"/>
          </a:xfrm>
        </p:spPr>
        <p:txBody>
          <a:bodyPr>
            <a:normAutofit/>
          </a:bodyPr>
          <a:lstStyle/>
          <a:p>
            <a:pPr algn="l"/>
            <a:r>
              <a:rPr lang="en-GB" sz="4000" dirty="0">
                <a:solidFill>
                  <a:schemeClr val="bg1"/>
                </a:solidFill>
              </a:rPr>
              <a:t>School Nursing Team Reception </a:t>
            </a:r>
          </a:p>
          <a:p>
            <a:pPr algn="l"/>
            <a:r>
              <a:rPr lang="en-GB" sz="4000" dirty="0">
                <a:solidFill>
                  <a:schemeClr val="bg1"/>
                </a:solidFill>
              </a:rPr>
              <a:t>Presentation </a:t>
            </a:r>
          </a:p>
        </p:txBody>
      </p:sp>
      <p:pic>
        <p:nvPicPr>
          <p:cNvPr id="4" name="Picture 3">
            <a:extLst>
              <a:ext uri="{FF2B5EF4-FFF2-40B4-BE49-F238E27FC236}">
                <a16:creationId xmlns:a16="http://schemas.microsoft.com/office/drawing/2014/main" id="{9584FAAE-136B-46E3-A614-5C8F626FCE91}"/>
              </a:ext>
            </a:extLst>
          </p:cNvPr>
          <p:cNvPicPr>
            <a:picLocks noChangeAspect="1"/>
          </p:cNvPicPr>
          <p:nvPr/>
        </p:nvPicPr>
        <p:blipFill>
          <a:blip r:embed="rId3"/>
          <a:stretch>
            <a:fillRect/>
          </a:stretch>
        </p:blipFill>
        <p:spPr>
          <a:xfrm>
            <a:off x="7521880" y="3002774"/>
            <a:ext cx="3835730" cy="2715065"/>
          </a:xfrm>
          <a:prstGeom prst="rect">
            <a:avLst/>
          </a:prstGeom>
        </p:spPr>
      </p:pic>
    </p:spTree>
    <p:extLst>
      <p:ext uri="{BB962C8B-B14F-4D97-AF65-F5344CB8AC3E}">
        <p14:creationId xmlns:p14="http://schemas.microsoft.com/office/powerpoint/2010/main" val="1175076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D9003-FFF2-416A-87B1-B94D70973FF5}"/>
              </a:ext>
            </a:extLst>
          </p:cNvPr>
          <p:cNvSpPr>
            <a:spLocks noGrp="1"/>
          </p:cNvSpPr>
          <p:nvPr>
            <p:ph type="title"/>
          </p:nvPr>
        </p:nvSpPr>
        <p:spPr/>
        <p:txBody>
          <a:bodyPr/>
          <a:lstStyle/>
          <a:p>
            <a:r>
              <a:rPr lang="en-GB" dirty="0"/>
              <a:t>Lancashire Healthy Young Persons and Families Service</a:t>
            </a:r>
          </a:p>
        </p:txBody>
      </p:sp>
      <p:pic>
        <p:nvPicPr>
          <p:cNvPr id="6" name="Content Placeholder 5">
            <a:extLst>
              <a:ext uri="{FF2B5EF4-FFF2-40B4-BE49-F238E27FC236}">
                <a16:creationId xmlns:a16="http://schemas.microsoft.com/office/drawing/2014/main" id="{23BC4DFF-4F55-46E6-82BA-CF0938C6D23D}"/>
              </a:ext>
            </a:extLst>
          </p:cNvPr>
          <p:cNvPicPr>
            <a:picLocks noGrp="1" noChangeAspect="1"/>
          </p:cNvPicPr>
          <p:nvPr>
            <p:ph idx="1"/>
          </p:nvPr>
        </p:nvPicPr>
        <p:blipFill>
          <a:blip r:embed="rId2"/>
          <a:stretch>
            <a:fillRect/>
          </a:stretch>
        </p:blipFill>
        <p:spPr>
          <a:xfrm>
            <a:off x="4526573" y="1967633"/>
            <a:ext cx="2676086" cy="2676086"/>
          </a:xfrm>
          <a:prstGeom prst="rect">
            <a:avLst/>
          </a:prstGeom>
        </p:spPr>
      </p:pic>
      <p:sp>
        <p:nvSpPr>
          <p:cNvPr id="7" name="TextBox 6">
            <a:extLst>
              <a:ext uri="{FF2B5EF4-FFF2-40B4-BE49-F238E27FC236}">
                <a16:creationId xmlns:a16="http://schemas.microsoft.com/office/drawing/2014/main" id="{128DAB89-CC25-41C5-97BD-519105CD9730}"/>
              </a:ext>
            </a:extLst>
          </p:cNvPr>
          <p:cNvSpPr txBox="1"/>
          <p:nvPr/>
        </p:nvSpPr>
        <p:spPr>
          <a:xfrm>
            <a:off x="1273126" y="4920664"/>
            <a:ext cx="8876714" cy="1077218"/>
          </a:xfrm>
          <a:prstGeom prst="rect">
            <a:avLst/>
          </a:prstGeom>
          <a:noFill/>
        </p:spPr>
        <p:txBody>
          <a:bodyPr wrap="square" rtlCol="0">
            <a:spAutoFit/>
          </a:bodyPr>
          <a:lstStyle/>
          <a:p>
            <a:pPr algn="ctr"/>
            <a:r>
              <a:rPr lang="en-GB" sz="3200" dirty="0"/>
              <a:t>Please scan the QR code to go directly to our website for further resources and information.   </a:t>
            </a:r>
          </a:p>
        </p:txBody>
      </p:sp>
    </p:spTree>
    <p:extLst>
      <p:ext uri="{BB962C8B-B14F-4D97-AF65-F5344CB8AC3E}">
        <p14:creationId xmlns:p14="http://schemas.microsoft.com/office/powerpoint/2010/main" val="3853683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BBA42A-59BC-48B6-8154-F392EDE6D1DD}"/>
              </a:ext>
            </a:extLst>
          </p:cNvPr>
          <p:cNvPicPr>
            <a:picLocks noChangeAspect="1"/>
          </p:cNvPicPr>
          <p:nvPr/>
        </p:nvPicPr>
        <p:blipFill>
          <a:blip r:embed="rId2"/>
          <a:stretch>
            <a:fillRect/>
          </a:stretch>
        </p:blipFill>
        <p:spPr>
          <a:xfrm>
            <a:off x="2297863" y="2563293"/>
            <a:ext cx="7596274" cy="1731414"/>
          </a:xfrm>
          <a:prstGeom prst="rect">
            <a:avLst/>
          </a:prstGeom>
        </p:spPr>
      </p:pic>
      <p:sp>
        <p:nvSpPr>
          <p:cNvPr id="2" name="Text Placeholder 1">
            <a:extLst>
              <a:ext uri="{FF2B5EF4-FFF2-40B4-BE49-F238E27FC236}">
                <a16:creationId xmlns:a16="http://schemas.microsoft.com/office/drawing/2014/main" id="{F4AE9269-B53B-4F34-9E10-A60269B8FE00}"/>
              </a:ext>
            </a:extLst>
          </p:cNvPr>
          <p:cNvSpPr>
            <a:spLocks noGrp="1"/>
          </p:cNvSpPr>
          <p:nvPr>
            <p:ph type="body" idx="1"/>
          </p:nvPr>
        </p:nvSpPr>
        <p:spPr/>
        <p:txBody>
          <a:bodyPr>
            <a:normAutofit/>
          </a:bodyPr>
          <a:lstStyle/>
          <a:p>
            <a:endParaRPr lang="en-GB" sz="3200" dirty="0"/>
          </a:p>
        </p:txBody>
      </p:sp>
      <p:sp>
        <p:nvSpPr>
          <p:cNvPr id="3" name="Title 2">
            <a:extLst>
              <a:ext uri="{FF2B5EF4-FFF2-40B4-BE49-F238E27FC236}">
                <a16:creationId xmlns:a16="http://schemas.microsoft.com/office/drawing/2014/main" id="{0A946A01-FCB6-4113-A3B2-4AFD8E83F8B2}"/>
              </a:ext>
            </a:extLst>
          </p:cNvPr>
          <p:cNvSpPr>
            <a:spLocks noGrp="1"/>
          </p:cNvSpPr>
          <p:nvPr>
            <p:ph type="title"/>
          </p:nvPr>
        </p:nvSpPr>
        <p:spPr/>
        <p:txBody>
          <a:bodyPr>
            <a:normAutofit fontScale="90000"/>
          </a:bodyPr>
          <a:lstStyle/>
          <a:p>
            <a:br>
              <a:rPr lang="en-GB" b="0" dirty="0">
                <a:latin typeface="Avenir Heavy" panose="02000503020000020003"/>
              </a:rPr>
            </a:br>
            <a:r>
              <a:rPr lang="en-GB" sz="4000" b="0" dirty="0">
                <a:latin typeface="Avenir Heavy" panose="02000503020000020003"/>
              </a:rPr>
              <a:t>Welcome</a:t>
            </a:r>
            <a:r>
              <a:rPr lang="en-GB" sz="4000" b="0" dirty="0">
                <a:latin typeface="Avenir Heavy" panose="02000503020000020003"/>
                <a:sym typeface="Wingdings" panose="05000000000000000000" pitchFamily="2" charset="2"/>
              </a:rPr>
              <a:t> and Introductions </a:t>
            </a:r>
            <a:br>
              <a:rPr lang="en-GB" dirty="0">
                <a:sym typeface="Wingdings" panose="05000000000000000000" pitchFamily="2" charset="2"/>
              </a:rPr>
            </a:br>
            <a:endParaRPr lang="en-GB" dirty="0"/>
          </a:p>
        </p:txBody>
      </p:sp>
    </p:spTree>
    <p:extLst>
      <p:ext uri="{BB962C8B-B14F-4D97-AF65-F5344CB8AC3E}">
        <p14:creationId xmlns:p14="http://schemas.microsoft.com/office/powerpoint/2010/main" val="2627168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F423B9-4054-B744-A96B-21CD2C7C15B3}"/>
              </a:ext>
            </a:extLst>
          </p:cNvPr>
          <p:cNvSpPr>
            <a:spLocks noGrp="1"/>
          </p:cNvSpPr>
          <p:nvPr>
            <p:ph type="body" idx="1"/>
          </p:nvPr>
        </p:nvSpPr>
        <p:spPr/>
        <p:txBody>
          <a:bodyPr>
            <a:normAutofit fontScale="92500" lnSpcReduction="20000"/>
          </a:bodyPr>
          <a:lstStyle/>
          <a:p>
            <a:pPr marL="285750" indent="-285750">
              <a:buFont typeface="Arial" panose="020B0604020202020204" pitchFamily="34" charset="0"/>
              <a:buChar char="•"/>
            </a:pPr>
            <a:r>
              <a:rPr lang="en-GB" sz="2400" dirty="0"/>
              <a:t>The School Health Team are part of Lancashire’s Healthy Young People and Families Service, which is delivered by HCRG Care group.</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The School Health team are responsible for delivering the Department of Health recommended Healthy Child Programme.</a:t>
            </a:r>
          </a:p>
          <a:p>
            <a:endParaRPr lang="en-GB" sz="2400" dirty="0"/>
          </a:p>
          <a:p>
            <a:pPr marL="342900" indent="-342900">
              <a:buFont typeface="Arial" panose="020B0604020202020204" pitchFamily="34" charset="0"/>
              <a:buChar char="•"/>
            </a:pPr>
            <a:r>
              <a:rPr lang="en-GB" sz="2400" dirty="0"/>
              <a:t>Our team consists of School Nurses, Community Staff Nurses and Healthy Family Support Workers. We work together to support  and improve the health and wellbeing of every child aged 5 to19 years. </a:t>
            </a:r>
          </a:p>
          <a:p>
            <a:endParaRPr lang="en-GB" sz="2400" dirty="0"/>
          </a:p>
          <a:p>
            <a:pPr marL="342900" indent="-342900">
              <a:buFont typeface="Arial" panose="020B0604020202020204" pitchFamily="34" charset="0"/>
              <a:buChar char="•"/>
            </a:pPr>
            <a:r>
              <a:rPr lang="en-GB" sz="2400" dirty="0"/>
              <a:t>We work in partnership with schools, GP’s, Children’s social care and the Children &amp; Families Wellbeing team to support the needs of children, young people and their families. </a:t>
            </a:r>
            <a:endParaRPr lang="en-US" dirty="0"/>
          </a:p>
        </p:txBody>
      </p:sp>
      <p:sp>
        <p:nvSpPr>
          <p:cNvPr id="3" name="Title 2">
            <a:extLst>
              <a:ext uri="{FF2B5EF4-FFF2-40B4-BE49-F238E27FC236}">
                <a16:creationId xmlns:a16="http://schemas.microsoft.com/office/drawing/2014/main" id="{1B136851-F84D-0A46-AF0B-022D77D4D537}"/>
              </a:ext>
            </a:extLst>
          </p:cNvPr>
          <p:cNvSpPr>
            <a:spLocks noGrp="1"/>
          </p:cNvSpPr>
          <p:nvPr>
            <p:ph type="title"/>
          </p:nvPr>
        </p:nvSpPr>
        <p:spPr/>
        <p:txBody>
          <a:bodyPr/>
          <a:lstStyle/>
          <a:p>
            <a:r>
              <a:rPr lang="en-US" b="0" dirty="0">
                <a:solidFill>
                  <a:schemeClr val="accent1"/>
                </a:solidFill>
                <a:latin typeface="Avenir Heavy"/>
              </a:rPr>
              <a:t>Who Are We?</a:t>
            </a:r>
          </a:p>
        </p:txBody>
      </p:sp>
    </p:spTree>
    <p:extLst>
      <p:ext uri="{BB962C8B-B14F-4D97-AF65-F5344CB8AC3E}">
        <p14:creationId xmlns:p14="http://schemas.microsoft.com/office/powerpoint/2010/main" val="2109002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4E357-01FF-483C-92F9-BC3912317FA2}"/>
              </a:ext>
            </a:extLst>
          </p:cNvPr>
          <p:cNvSpPr>
            <a:spLocks noGrp="1"/>
          </p:cNvSpPr>
          <p:nvPr>
            <p:ph type="title"/>
          </p:nvPr>
        </p:nvSpPr>
        <p:spPr/>
        <p:txBody>
          <a:bodyPr/>
          <a:lstStyle/>
          <a:p>
            <a:r>
              <a:rPr lang="en-GB" dirty="0"/>
              <a:t>What We offer to Everyone </a:t>
            </a:r>
          </a:p>
        </p:txBody>
      </p:sp>
      <p:sp>
        <p:nvSpPr>
          <p:cNvPr id="3" name="Content Placeholder 2">
            <a:extLst>
              <a:ext uri="{FF2B5EF4-FFF2-40B4-BE49-F238E27FC236}">
                <a16:creationId xmlns:a16="http://schemas.microsoft.com/office/drawing/2014/main" id="{096FA31E-F547-43E9-96C1-D6008ECD2F65}"/>
              </a:ext>
            </a:extLst>
          </p:cNvPr>
          <p:cNvSpPr>
            <a:spLocks noGrp="1"/>
          </p:cNvSpPr>
          <p:nvPr>
            <p:ph idx="1"/>
          </p:nvPr>
        </p:nvSpPr>
        <p:spPr/>
        <p:txBody>
          <a:bodyPr>
            <a:normAutofit/>
          </a:bodyPr>
          <a:lstStyle/>
          <a:p>
            <a:r>
              <a:rPr lang="en-GB" sz="2800" dirty="0"/>
              <a:t> Prevention and early intervention</a:t>
            </a:r>
          </a:p>
          <a:p>
            <a:r>
              <a:rPr lang="en-GB" sz="2800"/>
              <a:t> Health Needs </a:t>
            </a:r>
            <a:r>
              <a:rPr lang="en-GB" sz="2800" dirty="0"/>
              <a:t>Questionnaires in Reception, Year 6 and Year 9.</a:t>
            </a:r>
          </a:p>
          <a:p>
            <a:r>
              <a:rPr lang="en-GB" sz="2800" dirty="0"/>
              <a:t> Signposting to other services</a:t>
            </a:r>
          </a:p>
          <a:p>
            <a:r>
              <a:rPr lang="en-GB" sz="2800" dirty="0"/>
              <a:t> Key health priorities including healthy lifestyles, such as healthy eating and weight </a:t>
            </a:r>
          </a:p>
          <a:p>
            <a:pPr marL="0" indent="0">
              <a:buNone/>
            </a:pPr>
            <a:r>
              <a:rPr lang="en-GB" sz="2800" dirty="0"/>
              <a:t>•  Health promotion advice and activities</a:t>
            </a:r>
          </a:p>
          <a:p>
            <a:r>
              <a:rPr lang="en-GB" sz="2800" dirty="0"/>
              <a:t> National Child Measurement Programme in Reception and Year 6 </a:t>
            </a:r>
          </a:p>
          <a:p>
            <a:pPr marL="0" indent="0">
              <a:buNone/>
            </a:pPr>
            <a:endParaRPr lang="en-GB" sz="2800" dirty="0"/>
          </a:p>
        </p:txBody>
      </p:sp>
    </p:spTree>
    <p:extLst>
      <p:ext uri="{BB962C8B-B14F-4D97-AF65-F5344CB8AC3E}">
        <p14:creationId xmlns:p14="http://schemas.microsoft.com/office/powerpoint/2010/main" val="945913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We can provide additional support for:</a:t>
            </a:r>
            <a:br>
              <a:rPr lang="en-GB" sz="3600" dirty="0"/>
            </a:br>
            <a:endParaRPr lang="en-GB" sz="3600" dirty="0"/>
          </a:p>
        </p:txBody>
      </p:sp>
      <p:sp>
        <p:nvSpPr>
          <p:cNvPr id="3" name="Content Placeholder 2"/>
          <p:cNvSpPr>
            <a:spLocks noGrp="1"/>
          </p:cNvSpPr>
          <p:nvPr>
            <p:ph idx="1"/>
          </p:nvPr>
        </p:nvSpPr>
        <p:spPr/>
        <p:txBody>
          <a:bodyPr>
            <a:normAutofit fontScale="92500"/>
          </a:bodyPr>
          <a:lstStyle/>
          <a:p>
            <a:pPr marL="0" indent="0">
              <a:buNone/>
            </a:pPr>
            <a:r>
              <a:rPr lang="en-GB" sz="3200" dirty="0"/>
              <a:t>• Emotional health and wellbeing</a:t>
            </a:r>
          </a:p>
          <a:p>
            <a:pPr marL="0" indent="0">
              <a:buNone/>
            </a:pPr>
            <a:r>
              <a:rPr lang="en-GB" sz="3200" dirty="0"/>
              <a:t>• Healthy lifestyles</a:t>
            </a:r>
          </a:p>
          <a:p>
            <a:pPr marL="0" indent="0">
              <a:buNone/>
            </a:pPr>
            <a:r>
              <a:rPr lang="en-GB" sz="3200" dirty="0"/>
              <a:t>• Bladder and Bowel concerns</a:t>
            </a:r>
          </a:p>
          <a:p>
            <a:r>
              <a:rPr lang="en-GB" sz="3200" dirty="0"/>
              <a:t>Sleep Issues</a:t>
            </a:r>
          </a:p>
          <a:p>
            <a:r>
              <a:rPr lang="en-GB" sz="3200" dirty="0"/>
              <a:t>Behaviour</a:t>
            </a:r>
          </a:p>
          <a:p>
            <a:pPr marL="0" indent="0">
              <a:buNone/>
            </a:pPr>
            <a:r>
              <a:rPr lang="en-GB" sz="3200" dirty="0"/>
              <a:t>• Supporting complex and additional health and wellbeing needs</a:t>
            </a:r>
          </a:p>
          <a:p>
            <a:pPr marL="0" indent="0">
              <a:buNone/>
            </a:pPr>
            <a:r>
              <a:rPr lang="en-GB" sz="3200" dirty="0"/>
              <a:t>• Transition through services.</a:t>
            </a:r>
          </a:p>
          <a:p>
            <a:r>
              <a:rPr lang="en-GB" sz="3200" dirty="0"/>
              <a:t>Drop-in Clinic in Secondary schools</a:t>
            </a:r>
          </a:p>
        </p:txBody>
      </p:sp>
    </p:spTree>
    <p:extLst>
      <p:ext uri="{BB962C8B-B14F-4D97-AF65-F5344CB8AC3E}">
        <p14:creationId xmlns:p14="http://schemas.microsoft.com/office/powerpoint/2010/main" val="3282951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8969A-C35D-D149-93EF-17A1FC4CD104}"/>
              </a:ext>
            </a:extLst>
          </p:cNvPr>
          <p:cNvSpPr>
            <a:spLocks noGrp="1"/>
          </p:cNvSpPr>
          <p:nvPr>
            <p:ph type="title"/>
          </p:nvPr>
        </p:nvSpPr>
        <p:spPr/>
        <p:txBody>
          <a:bodyPr/>
          <a:lstStyle/>
          <a:p>
            <a:r>
              <a:rPr lang="en-US" dirty="0"/>
              <a:t>Reception Year Programme</a:t>
            </a:r>
          </a:p>
        </p:txBody>
      </p:sp>
      <p:sp>
        <p:nvSpPr>
          <p:cNvPr id="3" name="Content Placeholder 2">
            <a:extLst>
              <a:ext uri="{FF2B5EF4-FFF2-40B4-BE49-F238E27FC236}">
                <a16:creationId xmlns:a16="http://schemas.microsoft.com/office/drawing/2014/main" id="{E559F53F-ABDF-2544-A657-E6193C9F782F}"/>
              </a:ext>
            </a:extLst>
          </p:cNvPr>
          <p:cNvSpPr>
            <a:spLocks noGrp="1"/>
          </p:cNvSpPr>
          <p:nvPr>
            <p:ph sz="half" idx="1"/>
          </p:nvPr>
        </p:nvSpPr>
        <p:spPr/>
        <p:txBody>
          <a:bodyPr/>
          <a:lstStyle/>
          <a:p>
            <a:pPr marL="0" indent="0">
              <a:buNone/>
            </a:pPr>
            <a:r>
              <a:rPr lang="en-GB" b="1" dirty="0"/>
              <a:t>National Child Measurement Programme</a:t>
            </a:r>
          </a:p>
          <a:p>
            <a:pPr algn="just"/>
            <a:r>
              <a:rPr lang="en-GB" dirty="0"/>
              <a:t>Parents and carers will be sent information about the visits that the school nurse makes to the school and permission will be sought for the National Child Measurement Programme when this takes place. The team will deliver the National Health Management Programme in reception and year 6 </a:t>
            </a:r>
          </a:p>
          <a:p>
            <a:endParaRPr lang="en-US" dirty="0"/>
          </a:p>
        </p:txBody>
      </p:sp>
      <p:sp>
        <p:nvSpPr>
          <p:cNvPr id="4" name="Content Placeholder 3">
            <a:extLst>
              <a:ext uri="{FF2B5EF4-FFF2-40B4-BE49-F238E27FC236}">
                <a16:creationId xmlns:a16="http://schemas.microsoft.com/office/drawing/2014/main" id="{FCC1FF1F-9034-DB47-85D0-82C3D0FB2753}"/>
              </a:ext>
            </a:extLst>
          </p:cNvPr>
          <p:cNvSpPr>
            <a:spLocks noGrp="1"/>
          </p:cNvSpPr>
          <p:nvPr>
            <p:ph sz="half" idx="2"/>
          </p:nvPr>
        </p:nvSpPr>
        <p:spPr/>
        <p:txBody>
          <a:bodyPr/>
          <a:lstStyle/>
          <a:p>
            <a:pPr marL="0" indent="0">
              <a:buNone/>
            </a:pPr>
            <a:r>
              <a:rPr lang="en-GB" b="1" dirty="0"/>
              <a:t>School Health Needs Assessment </a:t>
            </a:r>
          </a:p>
          <a:p>
            <a:pPr algn="just"/>
            <a:r>
              <a:rPr lang="en-GB" dirty="0"/>
              <a:t>They will also undertake a School Health Needs Assessment questionnaire in reception completed by parents. The purpose of the questionnaire is to identify any additional needs or concerns that may require support from our services, or appropriate signposting to other services</a:t>
            </a:r>
          </a:p>
          <a:p>
            <a:endParaRPr lang="en-GB" dirty="0"/>
          </a:p>
          <a:p>
            <a:endParaRPr lang="en-GB" dirty="0"/>
          </a:p>
          <a:p>
            <a:endParaRPr lang="en-US" dirty="0"/>
          </a:p>
        </p:txBody>
      </p:sp>
      <p:pic>
        <p:nvPicPr>
          <p:cNvPr id="6" name="Picture 5">
            <a:extLst>
              <a:ext uri="{FF2B5EF4-FFF2-40B4-BE49-F238E27FC236}">
                <a16:creationId xmlns:a16="http://schemas.microsoft.com/office/drawing/2014/main" id="{F6FCCBC5-9C42-48A8-97D7-1AE931E173A3}"/>
              </a:ext>
            </a:extLst>
          </p:cNvPr>
          <p:cNvPicPr>
            <a:picLocks noChangeAspect="1"/>
          </p:cNvPicPr>
          <p:nvPr/>
        </p:nvPicPr>
        <p:blipFill rotWithShape="1">
          <a:blip r:embed="rId3"/>
          <a:srcRect l="39922" t="15343" r="24540" b="39917"/>
          <a:stretch/>
        </p:blipFill>
        <p:spPr>
          <a:xfrm>
            <a:off x="1223890" y="3663338"/>
            <a:ext cx="3742005" cy="2648562"/>
          </a:xfrm>
          <a:prstGeom prst="rect">
            <a:avLst/>
          </a:prstGeom>
        </p:spPr>
      </p:pic>
      <p:pic>
        <p:nvPicPr>
          <p:cNvPr id="8" name="Picture 7" descr="Cartoon checklist and pencil">
            <a:extLst>
              <a:ext uri="{FF2B5EF4-FFF2-40B4-BE49-F238E27FC236}">
                <a16:creationId xmlns:a16="http://schemas.microsoft.com/office/drawing/2014/main" id="{D06DFD00-D0C1-4B9C-B0BD-3D75A2316F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5877" y="3663338"/>
            <a:ext cx="3512233" cy="2676697"/>
          </a:xfrm>
          <a:prstGeom prst="rect">
            <a:avLst/>
          </a:prstGeom>
        </p:spPr>
      </p:pic>
    </p:spTree>
    <p:extLst>
      <p:ext uri="{BB962C8B-B14F-4D97-AF65-F5344CB8AC3E}">
        <p14:creationId xmlns:p14="http://schemas.microsoft.com/office/powerpoint/2010/main" val="3572382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FA5CB-9090-4278-AE2B-C39B2B60C90C}"/>
              </a:ext>
            </a:extLst>
          </p:cNvPr>
          <p:cNvSpPr>
            <a:spLocks noGrp="1"/>
          </p:cNvSpPr>
          <p:nvPr>
            <p:ph type="title"/>
          </p:nvPr>
        </p:nvSpPr>
        <p:spPr>
          <a:xfrm>
            <a:off x="838200" y="365125"/>
            <a:ext cx="8522970" cy="1325563"/>
          </a:xfrm>
        </p:spPr>
        <p:txBody>
          <a:bodyPr anchor="ctr">
            <a:normAutofit/>
          </a:bodyPr>
          <a:lstStyle/>
          <a:p>
            <a:r>
              <a:rPr lang="en-GB" sz="3300"/>
              <a:t>Moving into Primary School, some useful tips:</a:t>
            </a:r>
            <a:br>
              <a:rPr lang="en-GB" sz="3300"/>
            </a:br>
            <a:endParaRPr lang="en-GB" sz="3300"/>
          </a:p>
        </p:txBody>
      </p:sp>
      <p:sp>
        <p:nvSpPr>
          <p:cNvPr id="3" name="Content Placeholder 2">
            <a:extLst>
              <a:ext uri="{FF2B5EF4-FFF2-40B4-BE49-F238E27FC236}">
                <a16:creationId xmlns:a16="http://schemas.microsoft.com/office/drawing/2014/main" id="{CB70C1DC-2392-4684-BEFA-4440F88CB827}"/>
              </a:ext>
            </a:extLst>
          </p:cNvPr>
          <p:cNvSpPr>
            <a:spLocks noGrp="1"/>
          </p:cNvSpPr>
          <p:nvPr>
            <p:ph sz="half" idx="1"/>
          </p:nvPr>
        </p:nvSpPr>
        <p:spPr>
          <a:xfrm>
            <a:off x="838200" y="1825625"/>
            <a:ext cx="6764824" cy="4351338"/>
          </a:xfrm>
        </p:spPr>
        <p:txBody>
          <a:bodyPr>
            <a:normAutofit lnSpcReduction="10000"/>
          </a:bodyPr>
          <a:lstStyle/>
          <a:p>
            <a:pPr marL="0" indent="0">
              <a:buNone/>
            </a:pPr>
            <a:r>
              <a:rPr lang="en-GB" sz="2400" dirty="0"/>
              <a:t>As your child now moves forward into a Primary School setting, it is a good time to encourage  independent skills i.e.</a:t>
            </a:r>
          </a:p>
          <a:p>
            <a:r>
              <a:rPr lang="en-GB" sz="2400" dirty="0"/>
              <a:t>Encourage your child with getting dressed / getting changed independently – (putting coat on, putting shoes on the right feet etc. – (Helps with PE, Break and Home times)</a:t>
            </a:r>
          </a:p>
          <a:p>
            <a:endParaRPr lang="en-GB" sz="2400" dirty="0"/>
          </a:p>
          <a:p>
            <a:r>
              <a:rPr lang="en-GB" sz="2400" dirty="0"/>
              <a:t>Encourage your child with self-help skills: opening yoghurt pots, lids on drinks etc </a:t>
            </a:r>
          </a:p>
          <a:p>
            <a:endParaRPr lang="en-GB" sz="2400" dirty="0"/>
          </a:p>
          <a:p>
            <a:r>
              <a:rPr lang="en-GB" sz="2400" dirty="0"/>
              <a:t>Toileting, encourage independence</a:t>
            </a:r>
          </a:p>
          <a:p>
            <a:endParaRPr lang="en-GB" dirty="0"/>
          </a:p>
          <a:p>
            <a:endParaRPr lang="en-GB" dirty="0"/>
          </a:p>
        </p:txBody>
      </p:sp>
      <p:pic>
        <p:nvPicPr>
          <p:cNvPr id="5" name="Picture 4" descr="A picture containing person, footwear&#10;&#10;Description automatically generated">
            <a:extLst>
              <a:ext uri="{FF2B5EF4-FFF2-40B4-BE49-F238E27FC236}">
                <a16:creationId xmlns:a16="http://schemas.microsoft.com/office/drawing/2014/main" id="{04234819-5400-4773-81F2-D9D43E57DE4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971" b="18301"/>
          <a:stretch/>
        </p:blipFill>
        <p:spPr>
          <a:xfrm>
            <a:off x="9863232" y="1502068"/>
            <a:ext cx="2097768" cy="1761637"/>
          </a:xfrm>
          <a:prstGeom prst="rect">
            <a:avLst/>
          </a:prstGeom>
          <a:noFill/>
        </p:spPr>
      </p:pic>
      <p:pic>
        <p:nvPicPr>
          <p:cNvPr id="7" name="Picture 6">
            <a:extLst>
              <a:ext uri="{FF2B5EF4-FFF2-40B4-BE49-F238E27FC236}">
                <a16:creationId xmlns:a16="http://schemas.microsoft.com/office/drawing/2014/main" id="{6CF98649-2583-477D-948B-F81C42D8934B}"/>
              </a:ext>
            </a:extLst>
          </p:cNvPr>
          <p:cNvPicPr>
            <a:picLocks noChangeAspect="1"/>
          </p:cNvPicPr>
          <p:nvPr/>
        </p:nvPicPr>
        <p:blipFill>
          <a:blip r:embed="rId5"/>
          <a:stretch>
            <a:fillRect/>
          </a:stretch>
        </p:blipFill>
        <p:spPr>
          <a:xfrm>
            <a:off x="7603024" y="3263705"/>
            <a:ext cx="2260208" cy="1695156"/>
          </a:xfrm>
          <a:prstGeom prst="rect">
            <a:avLst/>
          </a:prstGeom>
        </p:spPr>
      </p:pic>
      <p:pic>
        <p:nvPicPr>
          <p:cNvPr id="9" name="Picture 8">
            <a:extLst>
              <a:ext uri="{FF2B5EF4-FFF2-40B4-BE49-F238E27FC236}">
                <a16:creationId xmlns:a16="http://schemas.microsoft.com/office/drawing/2014/main" id="{CBF9CEDB-0307-4E09-A914-5C57342422B4}"/>
              </a:ext>
            </a:extLst>
          </p:cNvPr>
          <p:cNvPicPr>
            <a:picLocks noChangeAspect="1"/>
          </p:cNvPicPr>
          <p:nvPr/>
        </p:nvPicPr>
        <p:blipFill>
          <a:blip r:embed="rId6"/>
          <a:stretch>
            <a:fillRect/>
          </a:stretch>
        </p:blipFill>
        <p:spPr>
          <a:xfrm>
            <a:off x="9850562" y="4958862"/>
            <a:ext cx="2114099" cy="1413804"/>
          </a:xfrm>
          <a:prstGeom prst="rect">
            <a:avLst/>
          </a:prstGeom>
        </p:spPr>
      </p:pic>
    </p:spTree>
    <p:extLst>
      <p:ext uri="{BB962C8B-B14F-4D97-AF65-F5344CB8AC3E}">
        <p14:creationId xmlns:p14="http://schemas.microsoft.com/office/powerpoint/2010/main" val="2955223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D68C9-8781-4102-B53C-210C3044FB15}"/>
              </a:ext>
            </a:extLst>
          </p:cNvPr>
          <p:cNvSpPr>
            <a:spLocks noGrp="1"/>
          </p:cNvSpPr>
          <p:nvPr>
            <p:ph type="title"/>
          </p:nvPr>
        </p:nvSpPr>
        <p:spPr/>
        <p:txBody>
          <a:bodyPr/>
          <a:lstStyle/>
          <a:p>
            <a:r>
              <a:rPr lang="en-GB" dirty="0"/>
              <a:t>How to access support from your School Health Team </a:t>
            </a:r>
          </a:p>
        </p:txBody>
      </p:sp>
      <p:sp>
        <p:nvSpPr>
          <p:cNvPr id="3" name="Content Placeholder 2">
            <a:extLst>
              <a:ext uri="{FF2B5EF4-FFF2-40B4-BE49-F238E27FC236}">
                <a16:creationId xmlns:a16="http://schemas.microsoft.com/office/drawing/2014/main" id="{69FAF645-A5EC-4637-9B13-1F8A2356E7A9}"/>
              </a:ext>
            </a:extLst>
          </p:cNvPr>
          <p:cNvSpPr>
            <a:spLocks noGrp="1"/>
          </p:cNvSpPr>
          <p:nvPr>
            <p:ph idx="1"/>
          </p:nvPr>
        </p:nvSpPr>
        <p:spPr/>
        <p:txBody>
          <a:bodyPr/>
          <a:lstStyle/>
          <a:p>
            <a:endParaRPr lang="en-GB" dirty="0"/>
          </a:p>
          <a:p>
            <a:r>
              <a:rPr lang="en-GB" sz="3200" dirty="0"/>
              <a:t>School are able to complete a referral form to request support from the School Health Team with your consent</a:t>
            </a:r>
          </a:p>
          <a:p>
            <a:endParaRPr lang="en-GB" sz="3200" dirty="0"/>
          </a:p>
          <a:p>
            <a:pPr marL="0" indent="0" algn="ctr">
              <a:buNone/>
            </a:pPr>
            <a:r>
              <a:rPr lang="en-GB" sz="3200" dirty="0"/>
              <a:t>OR </a:t>
            </a:r>
          </a:p>
          <a:p>
            <a:endParaRPr lang="en-GB" sz="3200" dirty="0"/>
          </a:p>
          <a:p>
            <a:r>
              <a:rPr lang="en-GB" sz="3200" dirty="0"/>
              <a:t>Parents can contact our dedicated school nurse duty line Mon-Fri – 9-5pm  on 0300 247 0040 </a:t>
            </a:r>
          </a:p>
        </p:txBody>
      </p:sp>
    </p:spTree>
    <p:extLst>
      <p:ext uri="{BB962C8B-B14F-4D97-AF65-F5344CB8AC3E}">
        <p14:creationId xmlns:p14="http://schemas.microsoft.com/office/powerpoint/2010/main" val="3000468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D5A8B-DE3A-44BC-8DCE-BEB3947C91E8}"/>
              </a:ext>
            </a:extLst>
          </p:cNvPr>
          <p:cNvSpPr>
            <a:spLocks noGrp="1"/>
          </p:cNvSpPr>
          <p:nvPr>
            <p:ph type="title"/>
          </p:nvPr>
        </p:nvSpPr>
        <p:spPr/>
        <p:txBody>
          <a:bodyPr/>
          <a:lstStyle/>
          <a:p>
            <a:r>
              <a:rPr lang="en-GB" dirty="0"/>
              <a:t>Thank you for listening, any Questions ?</a:t>
            </a:r>
          </a:p>
        </p:txBody>
      </p:sp>
      <p:sp>
        <p:nvSpPr>
          <p:cNvPr id="3" name="Content Placeholder 2">
            <a:extLst>
              <a:ext uri="{FF2B5EF4-FFF2-40B4-BE49-F238E27FC236}">
                <a16:creationId xmlns:a16="http://schemas.microsoft.com/office/drawing/2014/main" id="{4F7E971B-9480-48FA-8A41-63211502CD35}"/>
              </a:ext>
            </a:extLst>
          </p:cNvPr>
          <p:cNvSpPr>
            <a:spLocks noGrp="1"/>
          </p:cNvSpPr>
          <p:nvPr>
            <p:ph sz="half" idx="1"/>
          </p:nvPr>
        </p:nvSpPr>
        <p:spPr/>
        <p:txBody>
          <a:bodyPr/>
          <a:lstStyle/>
          <a:p>
            <a:r>
              <a:rPr lang="en-GB" dirty="0"/>
              <a:t> </a:t>
            </a:r>
          </a:p>
        </p:txBody>
      </p:sp>
      <p:pic>
        <p:nvPicPr>
          <p:cNvPr id="6" name="Content Placeholder 5" descr="Shape&#10;&#10;Description automatically generated">
            <a:extLst>
              <a:ext uri="{FF2B5EF4-FFF2-40B4-BE49-F238E27FC236}">
                <a16:creationId xmlns:a16="http://schemas.microsoft.com/office/drawing/2014/main" id="{72234CDA-15AD-4459-B088-8E07A6A5CF63}"/>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40559" y="1825625"/>
            <a:ext cx="2610802" cy="4351338"/>
          </a:xfrm>
        </p:spPr>
      </p:pic>
      <p:pic>
        <p:nvPicPr>
          <p:cNvPr id="8" name="Picture 7" descr="A picture containing clipart&#10;&#10;Description automatically generated">
            <a:extLst>
              <a:ext uri="{FF2B5EF4-FFF2-40B4-BE49-F238E27FC236}">
                <a16:creationId xmlns:a16="http://schemas.microsoft.com/office/drawing/2014/main" id="{D4AB19F5-9145-4DA0-A815-653E032C231D}"/>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660796" y="1918051"/>
            <a:ext cx="2610802" cy="4258912"/>
          </a:xfrm>
          <a:prstGeom prst="rect">
            <a:avLst/>
          </a:prstGeom>
        </p:spPr>
      </p:pic>
    </p:spTree>
    <p:extLst>
      <p:ext uri="{BB962C8B-B14F-4D97-AF65-F5344CB8AC3E}">
        <p14:creationId xmlns:p14="http://schemas.microsoft.com/office/powerpoint/2010/main" val="2028887603"/>
      </p:ext>
    </p:extLst>
  </p:cSld>
  <p:clrMapOvr>
    <a:masterClrMapping/>
  </p:clrMapOvr>
</p:sld>
</file>

<file path=ppt/theme/theme1.xml><?xml version="1.0" encoding="utf-8"?>
<a:theme xmlns:a="http://schemas.openxmlformats.org/drawingml/2006/main" name="HCRG_Colour">
  <a:themeElements>
    <a:clrScheme name="HCRG">
      <a:dk1>
        <a:srgbClr val="3C3C3B"/>
      </a:dk1>
      <a:lt1>
        <a:srgbClr val="FFFFFF"/>
      </a:lt1>
      <a:dk2>
        <a:srgbClr val="44546A"/>
      </a:dk2>
      <a:lt2>
        <a:srgbClr val="E7E6E6"/>
      </a:lt2>
      <a:accent1>
        <a:srgbClr val="B52059"/>
      </a:accent1>
      <a:accent2>
        <a:srgbClr val="882038"/>
      </a:accent2>
      <a:accent3>
        <a:srgbClr val="282F38"/>
      </a:accent3>
      <a:accent4>
        <a:srgbClr val="2E4E9C"/>
      </a:accent4>
      <a:accent5>
        <a:srgbClr val="F39204"/>
      </a:accent5>
      <a:accent6>
        <a:srgbClr val="B7202C"/>
      </a:accent6>
      <a:hlink>
        <a:srgbClr val="B52059"/>
      </a:hlink>
      <a:folHlink>
        <a:srgbClr val="B52059"/>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CRG_PP_Template_Corporate_V2" id="{6FCAF876-5285-1343-9ED7-6CC5BF218C1D}" vid="{58862C84-8E95-0A46-8D92-8A16B06094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876C9F910FED8498A2D61A97CE2412D" ma:contentTypeVersion="13" ma:contentTypeDescription="Create a new document." ma:contentTypeScope="" ma:versionID="fc91608294c2262a89ff8d010ae07037">
  <xsd:schema xmlns:xsd="http://www.w3.org/2001/XMLSchema" xmlns:xs="http://www.w3.org/2001/XMLSchema" xmlns:p="http://schemas.microsoft.com/office/2006/metadata/properties" xmlns:ns2="84753cb1-c428-48d8-a8c5-d0f3c439875e" xmlns:ns3="6acc6900-8613-4e2c-a36c-8c15fca13887" targetNamespace="http://schemas.microsoft.com/office/2006/metadata/properties" ma:root="true" ma:fieldsID="a9116360ca4e03992605d60193a13d36" ns2:_="" ns3:_="">
    <xsd:import namespace="84753cb1-c428-48d8-a8c5-d0f3c439875e"/>
    <xsd:import namespace="6acc6900-8613-4e2c-a36c-8c15fca1388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753cb1-c428-48d8-a8c5-d0f3c43987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acc6900-8613-4e2c-a36c-8c15fca1388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6C2A8F-CBB6-4454-8391-435AB22CCB61}">
  <ds:schemaRefs>
    <ds:schemaRef ds:uri="http://schemas.microsoft.com/sharepoint/v3/contenttype/forms"/>
  </ds:schemaRefs>
</ds:datastoreItem>
</file>

<file path=customXml/itemProps2.xml><?xml version="1.0" encoding="utf-8"?>
<ds:datastoreItem xmlns:ds="http://schemas.openxmlformats.org/officeDocument/2006/customXml" ds:itemID="{977C930F-AE6A-43DE-BC94-55CFDCAA89AF}">
  <ds:schemaRefs>
    <ds:schemaRef ds:uri="http://www.w3.org/XML/1998/namespace"/>
    <ds:schemaRef ds:uri="84753cb1-c428-48d8-a8c5-d0f3c439875e"/>
    <ds:schemaRef ds:uri="http://purl.org/dc/elements/1.1/"/>
    <ds:schemaRef ds:uri="http://purl.org/dc/dcmitype/"/>
    <ds:schemaRef ds:uri="http://schemas.microsoft.com/office/infopath/2007/PartnerControls"/>
    <ds:schemaRef ds:uri="http://schemas.openxmlformats.org/package/2006/metadata/core-properties"/>
    <ds:schemaRef ds:uri="http://schemas.microsoft.com/office/2006/documentManagement/types"/>
    <ds:schemaRef ds:uri="6acc6900-8613-4e2c-a36c-8c15fca13887"/>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CFEFAD29-A518-46BB-8140-19EDF103F6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753cb1-c428-48d8-a8c5-d0f3c439875e"/>
    <ds:schemaRef ds:uri="6acc6900-8613-4e2c-a36c-8c15fca138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HCRG Care Group Powerpoint Template</Template>
  <TotalTime>588</TotalTime>
  <Words>657</Words>
  <Application>Microsoft Office PowerPoint</Application>
  <PresentationFormat>Widescreen</PresentationFormat>
  <Paragraphs>66</Paragraphs>
  <Slides>10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Avenir Book</vt:lpstr>
      <vt:lpstr>Avenir Heavy</vt:lpstr>
      <vt:lpstr>Calibri</vt:lpstr>
      <vt:lpstr>HCRG_Colour</vt:lpstr>
      <vt:lpstr>Lancashire Healthy Young People and Families Service </vt:lpstr>
      <vt:lpstr> Welcome and Introductions  </vt:lpstr>
      <vt:lpstr>Who Are We?</vt:lpstr>
      <vt:lpstr>What We offer to Everyone </vt:lpstr>
      <vt:lpstr>We can provide additional support for: </vt:lpstr>
      <vt:lpstr>Reception Year Programme</vt:lpstr>
      <vt:lpstr>Moving into Primary School, some useful tips: </vt:lpstr>
      <vt:lpstr>How to access support from your School Health Team </vt:lpstr>
      <vt:lpstr>Thank you for listening, any Questions ?</vt:lpstr>
      <vt:lpstr>Lancashire Healthy Young Persons and Families Service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Lancashire Healthy Young Persons and Families Service</dc:title>
  <dc:creator>Sonya Smith (Lancs 0-19)</dc:creator>
  <cp:lastModifiedBy>Sonya Smith (Lancs 0-19)</cp:lastModifiedBy>
  <cp:revision>10</cp:revision>
  <dcterms:created xsi:type="dcterms:W3CDTF">2022-12-10T09:38:26Z</dcterms:created>
  <dcterms:modified xsi:type="dcterms:W3CDTF">2023-01-11T18:45:10Z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0x0101001876C9F910FED8498A2D61A97CE2412D</vt:lpwstr>
  </property>
</Properties>
</file>