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84" r:id="rId3"/>
    <p:sldId id="296" r:id="rId4"/>
    <p:sldId id="287" r:id="rId5"/>
    <p:sldId id="266" r:id="rId6"/>
    <p:sldId id="288" r:id="rId7"/>
    <p:sldId id="283" r:id="rId8"/>
    <p:sldId id="289" r:id="rId9"/>
    <p:sldId id="279" r:id="rId10"/>
    <p:sldId id="290" r:id="rId11"/>
    <p:sldId id="270" r:id="rId12"/>
    <p:sldId id="264" r:id="rId13"/>
    <p:sldId id="265" r:id="rId14"/>
    <p:sldId id="274" r:id="rId15"/>
    <p:sldId id="291" r:id="rId16"/>
    <p:sldId id="267" r:id="rId17"/>
    <p:sldId id="275" r:id="rId18"/>
    <p:sldId id="268" r:id="rId19"/>
    <p:sldId id="276" r:id="rId20"/>
    <p:sldId id="277" r:id="rId21"/>
    <p:sldId id="285" r:id="rId22"/>
    <p:sldId id="286" r:id="rId23"/>
    <p:sldId id="280" r:id="rId24"/>
    <p:sldId id="281" r:id="rId25"/>
    <p:sldId id="292" r:id="rId26"/>
    <p:sldId id="293" r:id="rId27"/>
    <p:sldId id="294" r:id="rId28"/>
    <p:sldId id="295" r:id="rId29"/>
    <p:sldId id="28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BBF"/>
    <a:srgbClr val="D60093"/>
    <a:srgbClr val="FF6600"/>
    <a:srgbClr val="99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0" autoAdjust="0"/>
    <p:restoredTop sz="94737" autoAdjust="0"/>
  </p:normalViewPr>
  <p:slideViewPr>
    <p:cSldViewPr>
      <p:cViewPr varScale="1">
        <p:scale>
          <a:sx n="86" d="100"/>
          <a:sy n="86" d="100"/>
        </p:scale>
        <p:origin x="1500" y="78"/>
      </p:cViewPr>
      <p:guideLst>
        <p:guide orient="horz" pos="2160"/>
        <p:guide pos="2880"/>
      </p:guideLst>
    </p:cSldViewPr>
  </p:slideViewPr>
  <p:outlineViewPr>
    <p:cViewPr>
      <p:scale>
        <a:sx n="33" d="100"/>
        <a:sy n="33" d="100"/>
      </p:scale>
      <p:origin x="12" y="37242"/>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24.svg"/><Relationship Id="rId1" Type="http://schemas.openxmlformats.org/officeDocument/2006/relationships/image" Target="../media/image35.png"/><Relationship Id="rId6" Type="http://schemas.openxmlformats.org/officeDocument/2006/relationships/image" Target="../media/image52.svg"/><Relationship Id="rId5" Type="http://schemas.openxmlformats.org/officeDocument/2006/relationships/image" Target="../media/image3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39.png"/></Relationships>
</file>

<file path=ppt/diagrams/_rels/data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14.svg"/><Relationship Id="rId2" Type="http://schemas.openxmlformats.org/officeDocument/2006/relationships/image" Target="../media/image16.svg"/><Relationship Id="rId1" Type="http://schemas.openxmlformats.org/officeDocument/2006/relationships/image" Target="../media/image40.png"/><Relationship Id="rId6" Type="http://schemas.openxmlformats.org/officeDocument/2006/relationships/image" Target="../media/image56.svg"/><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image" Target="../media/image58.svg"/><Relationship Id="rId4" Type="http://schemas.openxmlformats.org/officeDocument/2006/relationships/image" Target="../media/image10.svg"/><Relationship Id="rId9" Type="http://schemas.openxmlformats.org/officeDocument/2006/relationships/image" Target="../media/image44.png"/></Relationships>
</file>

<file path=ppt/diagrams/_rels/data1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60.svg"/><Relationship Id="rId1" Type="http://schemas.openxmlformats.org/officeDocument/2006/relationships/image" Target="../media/image51.png"/><Relationship Id="rId6" Type="http://schemas.openxmlformats.org/officeDocument/2006/relationships/image" Target="../media/image62.svg"/><Relationship Id="rId5" Type="http://schemas.openxmlformats.org/officeDocument/2006/relationships/image" Target="../media/image53.png"/><Relationship Id="rId10" Type="http://schemas.openxmlformats.org/officeDocument/2006/relationships/image" Target="../media/image66.svg"/><Relationship Id="rId4" Type="http://schemas.openxmlformats.org/officeDocument/2006/relationships/image" Target="../media/image48.svg"/><Relationship Id="rId9" Type="http://schemas.openxmlformats.org/officeDocument/2006/relationships/image" Target="../media/image55.pn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6.png"/><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0.png"/><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24.svg"/><Relationship Id="rId1" Type="http://schemas.openxmlformats.org/officeDocument/2006/relationships/image" Target="../media/image16.png"/><Relationship Id="rId6" Type="http://schemas.openxmlformats.org/officeDocument/2006/relationships/image" Target="../media/image12.svg"/><Relationship Id="rId5" Type="http://schemas.openxmlformats.org/officeDocument/2006/relationships/image" Target="../media/image18.png"/><Relationship Id="rId10" Type="http://schemas.openxmlformats.org/officeDocument/2006/relationships/image" Target="../media/image28.svg"/><Relationship Id="rId4" Type="http://schemas.openxmlformats.org/officeDocument/2006/relationships/image" Target="../media/image10.svg"/><Relationship Id="rId9" Type="http://schemas.openxmlformats.org/officeDocument/2006/relationships/image" Target="../media/image20.png"/></Relationships>
</file>

<file path=ppt/diagrams/_rels/data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16.svg"/><Relationship Id="rId2" Type="http://schemas.openxmlformats.org/officeDocument/2006/relationships/image" Target="../media/image31.svg"/><Relationship Id="rId1" Type="http://schemas.openxmlformats.org/officeDocument/2006/relationships/image" Target="../media/image22.png"/><Relationship Id="rId6" Type="http://schemas.openxmlformats.org/officeDocument/2006/relationships/image" Target="../media/image10.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35.svg"/><Relationship Id="rId4" Type="http://schemas.openxmlformats.org/officeDocument/2006/relationships/image" Target="../media/image33.svg"/><Relationship Id="rId9" Type="http://schemas.openxmlformats.org/officeDocument/2006/relationships/image" Target="../media/image26.png"/></Relationships>
</file>

<file path=ppt/diagrams/_rels/data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svg"/><Relationship Id="rId1" Type="http://schemas.openxmlformats.org/officeDocument/2006/relationships/image" Target="../media/image29.png"/><Relationship Id="rId6" Type="http://schemas.openxmlformats.org/officeDocument/2006/relationships/image" Target="../media/image40.svg"/><Relationship Id="rId5" Type="http://schemas.openxmlformats.org/officeDocument/2006/relationships/image" Target="../media/image31.png"/><Relationship Id="rId4" Type="http://schemas.openxmlformats.org/officeDocument/2006/relationships/image" Target="../media/image38.svg"/></Relationships>
</file>

<file path=ppt/diagrams/_rels/data7.xml.rels><?xml version="1.0" encoding="UTF-8" standalone="yes"?>
<Relationships xmlns="http://schemas.openxmlformats.org/package/2006/relationships"><Relationship Id="rId2" Type="http://schemas.openxmlformats.org/officeDocument/2006/relationships/image" Target="../media/image42.svg"/><Relationship Id="rId1" Type="http://schemas.openxmlformats.org/officeDocument/2006/relationships/image" Target="../media/image32.png"/></Relationships>
</file>

<file path=ppt/diagrams/_rels/data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svg"/><Relationship Id="rId1" Type="http://schemas.openxmlformats.org/officeDocument/2006/relationships/image" Target="../media/image33.png"/><Relationship Id="rId6" Type="http://schemas.openxmlformats.org/officeDocument/2006/relationships/image" Target="../media/image16.svg"/><Relationship Id="rId5" Type="http://schemas.openxmlformats.org/officeDocument/2006/relationships/image" Target="../media/image2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24.svg"/><Relationship Id="rId1" Type="http://schemas.openxmlformats.org/officeDocument/2006/relationships/image" Target="../media/image35.png"/><Relationship Id="rId6" Type="http://schemas.openxmlformats.org/officeDocument/2006/relationships/image" Target="../media/image52.svg"/><Relationship Id="rId5" Type="http://schemas.openxmlformats.org/officeDocument/2006/relationships/image" Target="../media/image3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39.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14.svg"/><Relationship Id="rId2" Type="http://schemas.openxmlformats.org/officeDocument/2006/relationships/image" Target="../media/image16.svg"/><Relationship Id="rId1" Type="http://schemas.openxmlformats.org/officeDocument/2006/relationships/image" Target="../media/image40.png"/><Relationship Id="rId6" Type="http://schemas.openxmlformats.org/officeDocument/2006/relationships/image" Target="../media/image56.svg"/><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image" Target="../media/image58.svg"/><Relationship Id="rId4" Type="http://schemas.openxmlformats.org/officeDocument/2006/relationships/image" Target="../media/image10.svg"/><Relationship Id="rId9" Type="http://schemas.openxmlformats.org/officeDocument/2006/relationships/image" Target="../media/image44.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60.svg"/><Relationship Id="rId1" Type="http://schemas.openxmlformats.org/officeDocument/2006/relationships/image" Target="../media/image51.png"/><Relationship Id="rId6" Type="http://schemas.openxmlformats.org/officeDocument/2006/relationships/image" Target="../media/image62.svg"/><Relationship Id="rId5" Type="http://schemas.openxmlformats.org/officeDocument/2006/relationships/image" Target="../media/image53.png"/><Relationship Id="rId10" Type="http://schemas.openxmlformats.org/officeDocument/2006/relationships/image" Target="../media/image66.svg"/><Relationship Id="rId4" Type="http://schemas.openxmlformats.org/officeDocument/2006/relationships/image" Target="../media/image48.svg"/><Relationship Id="rId9" Type="http://schemas.openxmlformats.org/officeDocument/2006/relationships/image" Target="../media/image5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6.png"/><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0.png"/><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24.svg"/><Relationship Id="rId1" Type="http://schemas.openxmlformats.org/officeDocument/2006/relationships/image" Target="../media/image16.png"/><Relationship Id="rId6" Type="http://schemas.openxmlformats.org/officeDocument/2006/relationships/image" Target="../media/image12.svg"/><Relationship Id="rId5" Type="http://schemas.openxmlformats.org/officeDocument/2006/relationships/image" Target="../media/image18.png"/><Relationship Id="rId10" Type="http://schemas.openxmlformats.org/officeDocument/2006/relationships/image" Target="../media/image28.svg"/><Relationship Id="rId4" Type="http://schemas.openxmlformats.org/officeDocument/2006/relationships/image" Target="../media/image10.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16.svg"/><Relationship Id="rId2" Type="http://schemas.openxmlformats.org/officeDocument/2006/relationships/image" Target="../media/image31.svg"/><Relationship Id="rId1" Type="http://schemas.openxmlformats.org/officeDocument/2006/relationships/image" Target="../media/image22.png"/><Relationship Id="rId6" Type="http://schemas.openxmlformats.org/officeDocument/2006/relationships/image" Target="../media/image10.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35.svg"/><Relationship Id="rId4" Type="http://schemas.openxmlformats.org/officeDocument/2006/relationships/image" Target="../media/image33.svg"/><Relationship Id="rId9" Type="http://schemas.openxmlformats.org/officeDocument/2006/relationships/image" Target="../media/image2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svg"/><Relationship Id="rId1" Type="http://schemas.openxmlformats.org/officeDocument/2006/relationships/image" Target="../media/image29.png"/><Relationship Id="rId6" Type="http://schemas.openxmlformats.org/officeDocument/2006/relationships/image" Target="../media/image40.svg"/><Relationship Id="rId5" Type="http://schemas.openxmlformats.org/officeDocument/2006/relationships/image" Target="../media/image31.png"/><Relationship Id="rId4" Type="http://schemas.openxmlformats.org/officeDocument/2006/relationships/image" Target="../media/image38.svg"/></Relationships>
</file>

<file path=ppt/diagrams/_rels/drawing7.xml.rels><?xml version="1.0" encoding="UTF-8" standalone="yes"?>
<Relationships xmlns="http://schemas.openxmlformats.org/package/2006/relationships"><Relationship Id="rId2" Type="http://schemas.openxmlformats.org/officeDocument/2006/relationships/image" Target="../media/image42.svg"/><Relationship Id="rId1" Type="http://schemas.openxmlformats.org/officeDocument/2006/relationships/image" Target="../media/image32.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svg"/><Relationship Id="rId1" Type="http://schemas.openxmlformats.org/officeDocument/2006/relationships/image" Target="../media/image33.png"/><Relationship Id="rId6" Type="http://schemas.openxmlformats.org/officeDocument/2006/relationships/image" Target="../media/image16.svg"/><Relationship Id="rId5" Type="http://schemas.openxmlformats.org/officeDocument/2006/relationships/image" Target="../media/image2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9067DF2-7173-4A2F-9D48-07A677F7C8C2}" type="doc">
      <dgm:prSet loTypeId="urn:microsoft.com/office/officeart/2018/2/layout/IconLabelList" loCatId="icon" qsTypeId="urn:microsoft.com/office/officeart/2005/8/quickstyle/simple4" qsCatId="simple" csTypeId="urn:microsoft.com/office/officeart/2018/5/colors/Iconchunking_neutralbg_colorful2" csCatId="colorful" phldr="1"/>
      <dgm:spPr/>
      <dgm:t>
        <a:bodyPr/>
        <a:lstStyle/>
        <a:p>
          <a:endParaRPr lang="en-US"/>
        </a:p>
      </dgm:t>
    </dgm:pt>
    <dgm:pt modelId="{642DDEF9-D2C4-4AC0-8347-19E12FACF8E8}">
      <dgm:prSet custT="1"/>
      <dgm:spPr/>
      <dgm:t>
        <a:bodyPr/>
        <a:lstStyle/>
        <a:p>
          <a:r>
            <a:rPr lang="en-GB" sz="2400" dirty="0">
              <a:latin typeface="Comic Sans MS" panose="030F0702030302020204" pitchFamily="66" charset="0"/>
            </a:rPr>
            <a:t>Provide you with important information</a:t>
          </a:r>
          <a:endParaRPr lang="en-US" sz="2400" dirty="0">
            <a:latin typeface="Comic Sans MS" panose="030F0702030302020204" pitchFamily="66" charset="0"/>
          </a:endParaRPr>
        </a:p>
      </dgm:t>
    </dgm:pt>
    <dgm:pt modelId="{860ECFEA-D436-4809-A97E-ABAD4A3319F5}" type="parTrans" cxnId="{575AAB6E-8571-486F-B1F4-76B1539780A3}">
      <dgm:prSet/>
      <dgm:spPr/>
      <dgm:t>
        <a:bodyPr/>
        <a:lstStyle/>
        <a:p>
          <a:endParaRPr lang="en-US" sz="2800">
            <a:latin typeface="Comic Sans MS" panose="030F0702030302020204" pitchFamily="66" charset="0"/>
          </a:endParaRPr>
        </a:p>
      </dgm:t>
    </dgm:pt>
    <dgm:pt modelId="{D0D86FD8-6B07-4AC1-9062-41753790413C}" type="sibTrans" cxnId="{575AAB6E-8571-486F-B1F4-76B1539780A3}">
      <dgm:prSet/>
      <dgm:spPr/>
      <dgm:t>
        <a:bodyPr/>
        <a:lstStyle/>
        <a:p>
          <a:endParaRPr lang="en-US" sz="2800">
            <a:latin typeface="Comic Sans MS" panose="030F0702030302020204" pitchFamily="66" charset="0"/>
          </a:endParaRPr>
        </a:p>
      </dgm:t>
    </dgm:pt>
    <dgm:pt modelId="{98C123AD-38B3-44F9-9B21-FCE57BC6B6D2}">
      <dgm:prSet custT="1"/>
      <dgm:spPr/>
      <dgm:t>
        <a:bodyPr/>
        <a:lstStyle/>
        <a:p>
          <a:r>
            <a:rPr lang="en-GB" sz="2400">
              <a:latin typeface="Comic Sans MS" panose="030F0702030302020204" pitchFamily="66" charset="0"/>
            </a:rPr>
            <a:t>Answer your questions</a:t>
          </a:r>
          <a:endParaRPr lang="en-US" sz="2400">
            <a:latin typeface="Comic Sans MS" panose="030F0702030302020204" pitchFamily="66" charset="0"/>
          </a:endParaRPr>
        </a:p>
      </dgm:t>
    </dgm:pt>
    <dgm:pt modelId="{D17AC1E7-8D63-4654-844D-CA800E2E1E48}" type="parTrans" cxnId="{2FA274CB-20F3-40FE-B6EE-8E8C19A306BF}">
      <dgm:prSet/>
      <dgm:spPr/>
      <dgm:t>
        <a:bodyPr/>
        <a:lstStyle/>
        <a:p>
          <a:endParaRPr lang="en-US" sz="2800">
            <a:latin typeface="Comic Sans MS" panose="030F0702030302020204" pitchFamily="66" charset="0"/>
          </a:endParaRPr>
        </a:p>
      </dgm:t>
    </dgm:pt>
    <dgm:pt modelId="{5D18C7C2-2451-4206-8969-039C9EBE43E1}" type="sibTrans" cxnId="{2FA274CB-20F3-40FE-B6EE-8E8C19A306BF}">
      <dgm:prSet/>
      <dgm:spPr/>
      <dgm:t>
        <a:bodyPr/>
        <a:lstStyle/>
        <a:p>
          <a:endParaRPr lang="en-US" sz="2800">
            <a:latin typeface="Comic Sans MS" panose="030F0702030302020204" pitchFamily="66" charset="0"/>
          </a:endParaRPr>
        </a:p>
      </dgm:t>
    </dgm:pt>
    <dgm:pt modelId="{4DB0E9B3-71DF-4D96-BC64-CCAD9F776D19}">
      <dgm:prSet custT="1"/>
      <dgm:spPr/>
      <dgm:t>
        <a:bodyPr/>
        <a:lstStyle/>
        <a:p>
          <a:r>
            <a:rPr lang="en-GB" sz="2400" dirty="0">
              <a:latin typeface="Comic Sans MS" panose="030F0702030302020204" pitchFamily="66" charset="0"/>
            </a:rPr>
            <a:t>Ease any worries you may have</a:t>
          </a:r>
          <a:endParaRPr lang="en-US" sz="2400" dirty="0">
            <a:latin typeface="Comic Sans MS" panose="030F0702030302020204" pitchFamily="66" charset="0"/>
          </a:endParaRPr>
        </a:p>
      </dgm:t>
    </dgm:pt>
    <dgm:pt modelId="{74C5665D-4A85-4DF7-9F7D-3283F48DE8C6}" type="parTrans" cxnId="{9737DA82-E9DF-481B-A94D-C20D4F501586}">
      <dgm:prSet/>
      <dgm:spPr/>
      <dgm:t>
        <a:bodyPr/>
        <a:lstStyle/>
        <a:p>
          <a:endParaRPr lang="en-US" sz="2800">
            <a:latin typeface="Comic Sans MS" panose="030F0702030302020204" pitchFamily="66" charset="0"/>
          </a:endParaRPr>
        </a:p>
      </dgm:t>
    </dgm:pt>
    <dgm:pt modelId="{70BC251B-8902-4735-9FF8-3FB401712C78}" type="sibTrans" cxnId="{9737DA82-E9DF-481B-A94D-C20D4F501586}">
      <dgm:prSet/>
      <dgm:spPr/>
      <dgm:t>
        <a:bodyPr/>
        <a:lstStyle/>
        <a:p>
          <a:endParaRPr lang="en-US" sz="2800">
            <a:latin typeface="Comic Sans MS" panose="030F0702030302020204" pitchFamily="66" charset="0"/>
          </a:endParaRPr>
        </a:p>
      </dgm:t>
    </dgm:pt>
    <dgm:pt modelId="{73809EC8-68CB-4561-9684-2540E8A07021}" type="pres">
      <dgm:prSet presAssocID="{69067DF2-7173-4A2F-9D48-07A677F7C8C2}" presName="root" presStyleCnt="0">
        <dgm:presLayoutVars>
          <dgm:dir/>
          <dgm:resizeHandles val="exact"/>
        </dgm:presLayoutVars>
      </dgm:prSet>
      <dgm:spPr/>
      <dgm:t>
        <a:bodyPr/>
        <a:lstStyle/>
        <a:p>
          <a:endParaRPr lang="en-GB"/>
        </a:p>
      </dgm:t>
    </dgm:pt>
    <dgm:pt modelId="{1F08BD4A-6A19-49D9-86EC-E8F856B74E71}" type="pres">
      <dgm:prSet presAssocID="{642DDEF9-D2C4-4AC0-8347-19E12FACF8E8}" presName="compNode" presStyleCnt="0"/>
      <dgm:spPr/>
    </dgm:pt>
    <dgm:pt modelId="{C908F7D5-0444-47F7-A0DF-9DDF2C26FFE6}" type="pres">
      <dgm:prSet presAssocID="{642DDEF9-D2C4-4AC0-8347-19E12FACF8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Handshake"/>
        </a:ext>
      </dgm:extLst>
    </dgm:pt>
    <dgm:pt modelId="{E18A7F69-B91D-45A4-A710-F121D54341DA}" type="pres">
      <dgm:prSet presAssocID="{642DDEF9-D2C4-4AC0-8347-19E12FACF8E8}" presName="spaceRect" presStyleCnt="0"/>
      <dgm:spPr/>
    </dgm:pt>
    <dgm:pt modelId="{350423AC-C544-493C-B9EF-3E5EB9C6A37F}" type="pres">
      <dgm:prSet presAssocID="{642DDEF9-D2C4-4AC0-8347-19E12FACF8E8}" presName="textRect" presStyleLbl="revTx" presStyleIdx="0" presStyleCnt="3">
        <dgm:presLayoutVars>
          <dgm:chMax val="1"/>
          <dgm:chPref val="1"/>
        </dgm:presLayoutVars>
      </dgm:prSet>
      <dgm:spPr/>
      <dgm:t>
        <a:bodyPr/>
        <a:lstStyle/>
        <a:p>
          <a:endParaRPr lang="en-GB"/>
        </a:p>
      </dgm:t>
    </dgm:pt>
    <dgm:pt modelId="{1A1C4506-9550-4A94-BEE3-7C2AF7DF4DD7}" type="pres">
      <dgm:prSet presAssocID="{D0D86FD8-6B07-4AC1-9062-41753790413C}" presName="sibTrans" presStyleCnt="0"/>
      <dgm:spPr/>
    </dgm:pt>
    <dgm:pt modelId="{52AE8DE9-73C1-480D-B3CE-D09271DBE986}" type="pres">
      <dgm:prSet presAssocID="{98C123AD-38B3-44F9-9B21-FCE57BC6B6D2}" presName="compNode" presStyleCnt="0"/>
      <dgm:spPr/>
    </dgm:pt>
    <dgm:pt modelId="{46DF0804-316D-4574-B4E8-09907C97B773}" type="pres">
      <dgm:prSet presAssocID="{98C123AD-38B3-44F9-9B21-FCE57BC6B6D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Questions"/>
        </a:ext>
      </dgm:extLst>
    </dgm:pt>
    <dgm:pt modelId="{43777AA7-B9FA-48B7-977D-61770A1D1EEE}" type="pres">
      <dgm:prSet presAssocID="{98C123AD-38B3-44F9-9B21-FCE57BC6B6D2}" presName="spaceRect" presStyleCnt="0"/>
      <dgm:spPr/>
    </dgm:pt>
    <dgm:pt modelId="{86319C0A-15BE-475E-B821-62A146AE0669}" type="pres">
      <dgm:prSet presAssocID="{98C123AD-38B3-44F9-9B21-FCE57BC6B6D2}" presName="textRect" presStyleLbl="revTx" presStyleIdx="1" presStyleCnt="3">
        <dgm:presLayoutVars>
          <dgm:chMax val="1"/>
          <dgm:chPref val="1"/>
        </dgm:presLayoutVars>
      </dgm:prSet>
      <dgm:spPr/>
      <dgm:t>
        <a:bodyPr/>
        <a:lstStyle/>
        <a:p>
          <a:endParaRPr lang="en-GB"/>
        </a:p>
      </dgm:t>
    </dgm:pt>
    <dgm:pt modelId="{2D3D0A31-FCE6-421A-B2E3-AFA7C41193C0}" type="pres">
      <dgm:prSet presAssocID="{5D18C7C2-2451-4206-8969-039C9EBE43E1}" presName="sibTrans" presStyleCnt="0"/>
      <dgm:spPr/>
    </dgm:pt>
    <dgm:pt modelId="{0C4A1A38-B2AF-45EB-AD4B-89BB4080F4DA}" type="pres">
      <dgm:prSet presAssocID="{4DB0E9B3-71DF-4D96-BC64-CCAD9F776D19}" presName="compNode" presStyleCnt="0"/>
      <dgm:spPr/>
    </dgm:pt>
    <dgm:pt modelId="{20389AFE-3F4A-450B-A360-581D7C40EC24}" type="pres">
      <dgm:prSet presAssocID="{4DB0E9B3-71DF-4D96-BC64-CCAD9F776D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Thought bubble"/>
        </a:ext>
      </dgm:extLst>
    </dgm:pt>
    <dgm:pt modelId="{8F0083A1-EBB6-4A64-B3A7-7A72D9C84D65}" type="pres">
      <dgm:prSet presAssocID="{4DB0E9B3-71DF-4D96-BC64-CCAD9F776D19}" presName="spaceRect" presStyleCnt="0"/>
      <dgm:spPr/>
    </dgm:pt>
    <dgm:pt modelId="{7702C052-D6DA-4AC1-9AE7-EBF0806739FA}" type="pres">
      <dgm:prSet presAssocID="{4DB0E9B3-71DF-4D96-BC64-CCAD9F776D19}" presName="textRect" presStyleLbl="revTx" presStyleIdx="2" presStyleCnt="3">
        <dgm:presLayoutVars>
          <dgm:chMax val="1"/>
          <dgm:chPref val="1"/>
        </dgm:presLayoutVars>
      </dgm:prSet>
      <dgm:spPr/>
      <dgm:t>
        <a:bodyPr/>
        <a:lstStyle/>
        <a:p>
          <a:endParaRPr lang="en-GB"/>
        </a:p>
      </dgm:t>
    </dgm:pt>
  </dgm:ptLst>
  <dgm:cxnLst>
    <dgm:cxn modelId="{9B7308EE-7B0C-4400-9F02-B8616203128F}" type="presOf" srcId="{642DDEF9-D2C4-4AC0-8347-19E12FACF8E8}" destId="{350423AC-C544-493C-B9EF-3E5EB9C6A37F}" srcOrd="0" destOrd="0" presId="urn:microsoft.com/office/officeart/2018/2/layout/IconLabelList"/>
    <dgm:cxn modelId="{3B5CECED-4A14-4CEF-9C38-37DDDE9B0264}" type="presOf" srcId="{98C123AD-38B3-44F9-9B21-FCE57BC6B6D2}" destId="{86319C0A-15BE-475E-B821-62A146AE0669}" srcOrd="0" destOrd="0" presId="urn:microsoft.com/office/officeart/2018/2/layout/IconLabelList"/>
    <dgm:cxn modelId="{C9E704EF-CBA8-4A4A-AEAB-EB5BBA0996F3}" type="presOf" srcId="{4DB0E9B3-71DF-4D96-BC64-CCAD9F776D19}" destId="{7702C052-D6DA-4AC1-9AE7-EBF0806739FA}" srcOrd="0" destOrd="0" presId="urn:microsoft.com/office/officeart/2018/2/layout/IconLabelList"/>
    <dgm:cxn modelId="{65C98C5C-20D1-4E58-8E33-BC9E40E3F668}" type="presOf" srcId="{69067DF2-7173-4A2F-9D48-07A677F7C8C2}" destId="{73809EC8-68CB-4561-9684-2540E8A07021}" srcOrd="0" destOrd="0" presId="urn:microsoft.com/office/officeart/2018/2/layout/IconLabelList"/>
    <dgm:cxn modelId="{2FA274CB-20F3-40FE-B6EE-8E8C19A306BF}" srcId="{69067DF2-7173-4A2F-9D48-07A677F7C8C2}" destId="{98C123AD-38B3-44F9-9B21-FCE57BC6B6D2}" srcOrd="1" destOrd="0" parTransId="{D17AC1E7-8D63-4654-844D-CA800E2E1E48}" sibTransId="{5D18C7C2-2451-4206-8969-039C9EBE43E1}"/>
    <dgm:cxn modelId="{575AAB6E-8571-486F-B1F4-76B1539780A3}" srcId="{69067DF2-7173-4A2F-9D48-07A677F7C8C2}" destId="{642DDEF9-D2C4-4AC0-8347-19E12FACF8E8}" srcOrd="0" destOrd="0" parTransId="{860ECFEA-D436-4809-A97E-ABAD4A3319F5}" sibTransId="{D0D86FD8-6B07-4AC1-9062-41753790413C}"/>
    <dgm:cxn modelId="{9737DA82-E9DF-481B-A94D-C20D4F501586}" srcId="{69067DF2-7173-4A2F-9D48-07A677F7C8C2}" destId="{4DB0E9B3-71DF-4D96-BC64-CCAD9F776D19}" srcOrd="2" destOrd="0" parTransId="{74C5665D-4A85-4DF7-9F7D-3283F48DE8C6}" sibTransId="{70BC251B-8902-4735-9FF8-3FB401712C78}"/>
    <dgm:cxn modelId="{16BA9B28-0D22-4EDB-B3BD-567B85DB40EE}" type="presParOf" srcId="{73809EC8-68CB-4561-9684-2540E8A07021}" destId="{1F08BD4A-6A19-49D9-86EC-E8F856B74E71}" srcOrd="0" destOrd="0" presId="urn:microsoft.com/office/officeart/2018/2/layout/IconLabelList"/>
    <dgm:cxn modelId="{973FD6D2-A728-423B-8901-BF820125BCA2}" type="presParOf" srcId="{1F08BD4A-6A19-49D9-86EC-E8F856B74E71}" destId="{C908F7D5-0444-47F7-A0DF-9DDF2C26FFE6}" srcOrd="0" destOrd="0" presId="urn:microsoft.com/office/officeart/2018/2/layout/IconLabelList"/>
    <dgm:cxn modelId="{0F2C8100-BA2C-4906-BB56-7104287F72D8}" type="presParOf" srcId="{1F08BD4A-6A19-49D9-86EC-E8F856B74E71}" destId="{E18A7F69-B91D-45A4-A710-F121D54341DA}" srcOrd="1" destOrd="0" presId="urn:microsoft.com/office/officeart/2018/2/layout/IconLabelList"/>
    <dgm:cxn modelId="{E1246372-BD3B-48C9-B492-47750A4FF1C5}" type="presParOf" srcId="{1F08BD4A-6A19-49D9-86EC-E8F856B74E71}" destId="{350423AC-C544-493C-B9EF-3E5EB9C6A37F}" srcOrd="2" destOrd="0" presId="urn:microsoft.com/office/officeart/2018/2/layout/IconLabelList"/>
    <dgm:cxn modelId="{E1415338-01E6-426A-ADF4-6D291B9ABD26}" type="presParOf" srcId="{73809EC8-68CB-4561-9684-2540E8A07021}" destId="{1A1C4506-9550-4A94-BEE3-7C2AF7DF4DD7}" srcOrd="1" destOrd="0" presId="urn:microsoft.com/office/officeart/2018/2/layout/IconLabelList"/>
    <dgm:cxn modelId="{36CF33C0-F780-42EE-B2F3-65448B6F8B1A}" type="presParOf" srcId="{73809EC8-68CB-4561-9684-2540E8A07021}" destId="{52AE8DE9-73C1-480D-B3CE-D09271DBE986}" srcOrd="2" destOrd="0" presId="urn:microsoft.com/office/officeart/2018/2/layout/IconLabelList"/>
    <dgm:cxn modelId="{0055781B-9CB0-4B0C-96C8-695D0160B7C8}" type="presParOf" srcId="{52AE8DE9-73C1-480D-B3CE-D09271DBE986}" destId="{46DF0804-316D-4574-B4E8-09907C97B773}" srcOrd="0" destOrd="0" presId="urn:microsoft.com/office/officeart/2018/2/layout/IconLabelList"/>
    <dgm:cxn modelId="{5C5CBA10-2DDB-4EBF-B486-480E1B8E784B}" type="presParOf" srcId="{52AE8DE9-73C1-480D-B3CE-D09271DBE986}" destId="{43777AA7-B9FA-48B7-977D-61770A1D1EEE}" srcOrd="1" destOrd="0" presId="urn:microsoft.com/office/officeart/2018/2/layout/IconLabelList"/>
    <dgm:cxn modelId="{8E607C9C-6AF9-4392-9CFF-736AA51CFAB5}" type="presParOf" srcId="{52AE8DE9-73C1-480D-B3CE-D09271DBE986}" destId="{86319C0A-15BE-475E-B821-62A146AE0669}" srcOrd="2" destOrd="0" presId="urn:microsoft.com/office/officeart/2018/2/layout/IconLabelList"/>
    <dgm:cxn modelId="{5ECD3497-0ECC-474A-9173-199332F070C3}" type="presParOf" srcId="{73809EC8-68CB-4561-9684-2540E8A07021}" destId="{2D3D0A31-FCE6-421A-B2E3-AFA7C41193C0}" srcOrd="3" destOrd="0" presId="urn:microsoft.com/office/officeart/2018/2/layout/IconLabelList"/>
    <dgm:cxn modelId="{6077C1EF-79D2-45B3-97F6-DB267DF92631}" type="presParOf" srcId="{73809EC8-68CB-4561-9684-2540E8A07021}" destId="{0C4A1A38-B2AF-45EB-AD4B-89BB4080F4DA}" srcOrd="4" destOrd="0" presId="urn:microsoft.com/office/officeart/2018/2/layout/IconLabelList"/>
    <dgm:cxn modelId="{33B8846E-203C-4151-87F9-E09EEC2A0717}" type="presParOf" srcId="{0C4A1A38-B2AF-45EB-AD4B-89BB4080F4DA}" destId="{20389AFE-3F4A-450B-A360-581D7C40EC24}" srcOrd="0" destOrd="0" presId="urn:microsoft.com/office/officeart/2018/2/layout/IconLabelList"/>
    <dgm:cxn modelId="{80C7EA18-809A-4DDA-A81D-B4B9FAC7B3C7}" type="presParOf" srcId="{0C4A1A38-B2AF-45EB-AD4B-89BB4080F4DA}" destId="{8F0083A1-EBB6-4A64-B3A7-7A72D9C84D65}" srcOrd="1" destOrd="0" presId="urn:microsoft.com/office/officeart/2018/2/layout/IconLabelList"/>
    <dgm:cxn modelId="{8620C671-8CC2-43EA-8923-FE1E3AB39430}" type="presParOf" srcId="{0C4A1A38-B2AF-45EB-AD4B-89BB4080F4DA}" destId="{7702C052-D6DA-4AC1-9AE7-EBF0806739F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0FE47F-426F-4E03-BFBA-4B05F0DAB7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CA13FD7D-E189-4349-8E0D-7D50BBEF89C6}">
      <dgm:prSet/>
      <dgm:spPr/>
      <dgm:t>
        <a:bodyPr/>
        <a:lstStyle/>
        <a:p>
          <a:r>
            <a:rPr lang="en-GB"/>
            <a:t>Any homework set needs to be completed on time and shared with parents.</a:t>
          </a:r>
          <a:endParaRPr lang="en-US"/>
        </a:p>
      </dgm:t>
    </dgm:pt>
    <dgm:pt modelId="{8B37B1A3-9470-474A-81C3-87D59E9D7AD3}" type="parTrans" cxnId="{2E7EC003-D76B-4BD5-822A-F77618D07961}">
      <dgm:prSet/>
      <dgm:spPr/>
      <dgm:t>
        <a:bodyPr/>
        <a:lstStyle/>
        <a:p>
          <a:endParaRPr lang="en-US"/>
        </a:p>
      </dgm:t>
    </dgm:pt>
    <dgm:pt modelId="{54DB5C69-38A4-4303-AFF1-AA5F7DDC13FF}" type="sibTrans" cxnId="{2E7EC003-D76B-4BD5-822A-F77618D07961}">
      <dgm:prSet/>
      <dgm:spPr/>
      <dgm:t>
        <a:bodyPr/>
        <a:lstStyle/>
        <a:p>
          <a:endParaRPr lang="en-US"/>
        </a:p>
      </dgm:t>
    </dgm:pt>
    <dgm:pt modelId="{1EBA0DF2-5584-49D5-B88A-5A0FD3F9BE51}">
      <dgm:prSet/>
      <dgm:spPr/>
      <dgm:t>
        <a:bodyPr/>
        <a:lstStyle/>
        <a:p>
          <a:r>
            <a:rPr lang="en-GB" u="sng"/>
            <a:t>Encourage high quality and 100% effort</a:t>
          </a:r>
          <a:endParaRPr lang="en-US"/>
        </a:p>
      </dgm:t>
    </dgm:pt>
    <dgm:pt modelId="{968D5774-01C1-4CFD-9E7B-020C598F17EC}" type="parTrans" cxnId="{38CF1FA2-4090-433A-A3D8-99D549CAEDB0}">
      <dgm:prSet/>
      <dgm:spPr/>
      <dgm:t>
        <a:bodyPr/>
        <a:lstStyle/>
        <a:p>
          <a:endParaRPr lang="en-US"/>
        </a:p>
      </dgm:t>
    </dgm:pt>
    <dgm:pt modelId="{64659492-7452-4119-9B1C-2F55A27D634E}" type="sibTrans" cxnId="{38CF1FA2-4090-433A-A3D8-99D549CAEDB0}">
      <dgm:prSet/>
      <dgm:spPr/>
      <dgm:t>
        <a:bodyPr/>
        <a:lstStyle/>
        <a:p>
          <a:endParaRPr lang="en-US"/>
        </a:p>
      </dgm:t>
    </dgm:pt>
    <dgm:pt modelId="{957E4594-6E3D-46AF-8AEC-9444C01A820B}">
      <dgm:prSet/>
      <dgm:spPr/>
      <dgm:t>
        <a:bodyPr/>
        <a:lstStyle/>
        <a:p>
          <a:r>
            <a:rPr lang="en-GB"/>
            <a:t>Discuss any mistakes or areas your child is struggling with</a:t>
          </a:r>
          <a:endParaRPr lang="en-US"/>
        </a:p>
      </dgm:t>
    </dgm:pt>
    <dgm:pt modelId="{A10D7C16-5012-471C-BFC9-A7CEBFDF1C5F}" type="parTrans" cxnId="{F77F6305-A716-4647-B186-B8B7BEE378F6}">
      <dgm:prSet/>
      <dgm:spPr/>
      <dgm:t>
        <a:bodyPr/>
        <a:lstStyle/>
        <a:p>
          <a:endParaRPr lang="en-US"/>
        </a:p>
      </dgm:t>
    </dgm:pt>
    <dgm:pt modelId="{F31E8972-7CF5-443F-A945-4D689324C7DA}" type="sibTrans" cxnId="{F77F6305-A716-4647-B186-B8B7BEE378F6}">
      <dgm:prSet/>
      <dgm:spPr/>
      <dgm:t>
        <a:bodyPr/>
        <a:lstStyle/>
        <a:p>
          <a:endParaRPr lang="en-US"/>
        </a:p>
      </dgm:t>
    </dgm:pt>
    <dgm:pt modelId="{708073CC-85F4-481C-BDC0-C178232EA326}">
      <dgm:prSet/>
      <dgm:spPr/>
      <dgm:t>
        <a:bodyPr/>
        <a:lstStyle/>
        <a:p>
          <a:r>
            <a:rPr lang="en-GB"/>
            <a:t>Sign the homework to show you have shared it with your child</a:t>
          </a:r>
          <a:endParaRPr lang="en-US"/>
        </a:p>
      </dgm:t>
    </dgm:pt>
    <dgm:pt modelId="{10304C92-86B5-4A74-84E1-15B212E106E1}" type="parTrans" cxnId="{9835FB64-4382-40DE-B098-7A7FC96B1F58}">
      <dgm:prSet/>
      <dgm:spPr/>
      <dgm:t>
        <a:bodyPr/>
        <a:lstStyle/>
        <a:p>
          <a:endParaRPr lang="en-US"/>
        </a:p>
      </dgm:t>
    </dgm:pt>
    <dgm:pt modelId="{FF895F9A-56F9-4087-9EE7-8DB8AA825673}" type="sibTrans" cxnId="{9835FB64-4382-40DE-B098-7A7FC96B1F58}">
      <dgm:prSet/>
      <dgm:spPr/>
      <dgm:t>
        <a:bodyPr/>
        <a:lstStyle/>
        <a:p>
          <a:endParaRPr lang="en-US"/>
        </a:p>
      </dgm:t>
    </dgm:pt>
    <dgm:pt modelId="{6A257504-04A8-4632-A724-D060CEEA49E6}">
      <dgm:prSet/>
      <dgm:spPr/>
      <dgm:t>
        <a:bodyPr/>
        <a:lstStyle/>
        <a:p>
          <a:r>
            <a:rPr lang="en-GB"/>
            <a:t>Please add any comments to show if your child had any difficulties or required help with any aspects</a:t>
          </a:r>
          <a:endParaRPr lang="en-US"/>
        </a:p>
      </dgm:t>
    </dgm:pt>
    <dgm:pt modelId="{E8229E22-B23A-4056-BD68-B60435B26214}" type="parTrans" cxnId="{9FBE4A01-9E52-435C-B895-1CED8ADF94CF}">
      <dgm:prSet/>
      <dgm:spPr/>
      <dgm:t>
        <a:bodyPr/>
        <a:lstStyle/>
        <a:p>
          <a:endParaRPr lang="en-US"/>
        </a:p>
      </dgm:t>
    </dgm:pt>
    <dgm:pt modelId="{1729C25F-82EB-462F-8385-2932B9D034FE}" type="sibTrans" cxnId="{9FBE4A01-9E52-435C-B895-1CED8ADF94CF}">
      <dgm:prSet/>
      <dgm:spPr/>
      <dgm:t>
        <a:bodyPr/>
        <a:lstStyle/>
        <a:p>
          <a:endParaRPr lang="en-US"/>
        </a:p>
      </dgm:t>
    </dgm:pt>
    <dgm:pt modelId="{A24700ED-E78D-4313-A73F-72AB58D7A33B}" type="pres">
      <dgm:prSet presAssocID="{C30FE47F-426F-4E03-BFBA-4B05F0DAB773}" presName="root" presStyleCnt="0">
        <dgm:presLayoutVars>
          <dgm:dir/>
          <dgm:resizeHandles val="exact"/>
        </dgm:presLayoutVars>
      </dgm:prSet>
      <dgm:spPr/>
      <dgm:t>
        <a:bodyPr/>
        <a:lstStyle/>
        <a:p>
          <a:endParaRPr lang="en-GB"/>
        </a:p>
      </dgm:t>
    </dgm:pt>
    <dgm:pt modelId="{2F2DB7FA-36F5-46A2-8C22-7BDAA74D7D85}" type="pres">
      <dgm:prSet presAssocID="{CA13FD7D-E189-4349-8E0D-7D50BBEF89C6}" presName="compNode" presStyleCnt="0"/>
      <dgm:spPr/>
    </dgm:pt>
    <dgm:pt modelId="{F5C17C3F-7C30-4F4B-9546-9AA813669E94}" type="pres">
      <dgm:prSet presAssocID="{CA13FD7D-E189-4349-8E0D-7D50BBEF89C6}" presName="bgRect" presStyleLbl="bgShp" presStyleIdx="0" presStyleCnt="5"/>
      <dgm:spPr/>
    </dgm:pt>
    <dgm:pt modelId="{5CCD7C31-F228-4B8F-A2EA-9A0236218162}" type="pres">
      <dgm:prSet presAssocID="{CA13FD7D-E189-4349-8E0D-7D50BBEF89C6}"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Stopwatch"/>
        </a:ext>
      </dgm:extLst>
    </dgm:pt>
    <dgm:pt modelId="{09F18171-6B09-48D0-95B8-0F50927F7D5A}" type="pres">
      <dgm:prSet presAssocID="{CA13FD7D-E189-4349-8E0D-7D50BBEF89C6}" presName="spaceRect" presStyleCnt="0"/>
      <dgm:spPr/>
    </dgm:pt>
    <dgm:pt modelId="{37375077-4EF6-4AAB-81C3-EF4930F54C83}" type="pres">
      <dgm:prSet presAssocID="{CA13FD7D-E189-4349-8E0D-7D50BBEF89C6}" presName="parTx" presStyleLbl="revTx" presStyleIdx="0" presStyleCnt="5">
        <dgm:presLayoutVars>
          <dgm:chMax val="0"/>
          <dgm:chPref val="0"/>
        </dgm:presLayoutVars>
      </dgm:prSet>
      <dgm:spPr/>
      <dgm:t>
        <a:bodyPr/>
        <a:lstStyle/>
        <a:p>
          <a:endParaRPr lang="en-GB"/>
        </a:p>
      </dgm:t>
    </dgm:pt>
    <dgm:pt modelId="{ED509A29-A1E4-4E83-9FB2-824DCF1E8143}" type="pres">
      <dgm:prSet presAssocID="{54DB5C69-38A4-4303-AFF1-AA5F7DDC13FF}" presName="sibTrans" presStyleCnt="0"/>
      <dgm:spPr/>
    </dgm:pt>
    <dgm:pt modelId="{97F923D9-63A2-4D2A-AF59-61C81A406922}" type="pres">
      <dgm:prSet presAssocID="{1EBA0DF2-5584-49D5-B88A-5A0FD3F9BE51}" presName="compNode" presStyleCnt="0"/>
      <dgm:spPr/>
    </dgm:pt>
    <dgm:pt modelId="{2E89AF85-673A-4F0E-B6C5-2F3CDAFADACE}" type="pres">
      <dgm:prSet presAssocID="{1EBA0DF2-5584-49D5-B88A-5A0FD3F9BE51}" presName="bgRect" presStyleLbl="bgShp" presStyleIdx="1" presStyleCnt="5"/>
      <dgm:spPr/>
    </dgm:pt>
    <dgm:pt modelId="{8C8360B6-90E3-4E8B-96E6-F248E452136C}" type="pres">
      <dgm:prSet presAssocID="{1EBA0DF2-5584-49D5-B88A-5A0FD3F9BE51}"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Ribbon"/>
        </a:ext>
      </dgm:extLst>
    </dgm:pt>
    <dgm:pt modelId="{C1972713-1B31-485C-AECD-9FF8F40658C5}" type="pres">
      <dgm:prSet presAssocID="{1EBA0DF2-5584-49D5-B88A-5A0FD3F9BE51}" presName="spaceRect" presStyleCnt="0"/>
      <dgm:spPr/>
    </dgm:pt>
    <dgm:pt modelId="{3B0D8FF5-5F14-4AFE-8D8B-F1DAA44E8B7B}" type="pres">
      <dgm:prSet presAssocID="{1EBA0DF2-5584-49D5-B88A-5A0FD3F9BE51}" presName="parTx" presStyleLbl="revTx" presStyleIdx="1" presStyleCnt="5">
        <dgm:presLayoutVars>
          <dgm:chMax val="0"/>
          <dgm:chPref val="0"/>
        </dgm:presLayoutVars>
      </dgm:prSet>
      <dgm:spPr/>
      <dgm:t>
        <a:bodyPr/>
        <a:lstStyle/>
        <a:p>
          <a:endParaRPr lang="en-GB"/>
        </a:p>
      </dgm:t>
    </dgm:pt>
    <dgm:pt modelId="{767D5E54-3B22-4563-83E4-5F9D9C56C5C7}" type="pres">
      <dgm:prSet presAssocID="{64659492-7452-4119-9B1C-2F55A27D634E}" presName="sibTrans" presStyleCnt="0"/>
      <dgm:spPr/>
    </dgm:pt>
    <dgm:pt modelId="{353A2EC3-4704-43BC-A21E-73C8192C966F}" type="pres">
      <dgm:prSet presAssocID="{957E4594-6E3D-46AF-8AEC-9444C01A820B}" presName="compNode" presStyleCnt="0"/>
      <dgm:spPr/>
    </dgm:pt>
    <dgm:pt modelId="{8A76A0E0-CA77-46ED-A740-1C80F21F403F}" type="pres">
      <dgm:prSet presAssocID="{957E4594-6E3D-46AF-8AEC-9444C01A820B}" presName="bgRect" presStyleLbl="bgShp" presStyleIdx="2" presStyleCnt="5"/>
      <dgm:spPr/>
    </dgm:pt>
    <dgm:pt modelId="{78D54ECB-66B2-413F-AAD0-C71E4E3EC2C8}" type="pres">
      <dgm:prSet presAssocID="{957E4594-6E3D-46AF-8AEC-9444C01A820B}"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Chat"/>
        </a:ext>
      </dgm:extLst>
    </dgm:pt>
    <dgm:pt modelId="{D79977EC-1563-45DD-BB58-BEBED8E3FDB2}" type="pres">
      <dgm:prSet presAssocID="{957E4594-6E3D-46AF-8AEC-9444C01A820B}" presName="spaceRect" presStyleCnt="0"/>
      <dgm:spPr/>
    </dgm:pt>
    <dgm:pt modelId="{4BAB035F-D5EE-48EC-99A3-347599AABD77}" type="pres">
      <dgm:prSet presAssocID="{957E4594-6E3D-46AF-8AEC-9444C01A820B}" presName="parTx" presStyleLbl="revTx" presStyleIdx="2" presStyleCnt="5">
        <dgm:presLayoutVars>
          <dgm:chMax val="0"/>
          <dgm:chPref val="0"/>
        </dgm:presLayoutVars>
      </dgm:prSet>
      <dgm:spPr/>
      <dgm:t>
        <a:bodyPr/>
        <a:lstStyle/>
        <a:p>
          <a:endParaRPr lang="en-GB"/>
        </a:p>
      </dgm:t>
    </dgm:pt>
    <dgm:pt modelId="{1B15C663-67AA-43BD-A93F-A37E50E283CF}" type="pres">
      <dgm:prSet presAssocID="{F31E8972-7CF5-443F-A945-4D689324C7DA}" presName="sibTrans" presStyleCnt="0"/>
      <dgm:spPr/>
    </dgm:pt>
    <dgm:pt modelId="{1C05544F-1994-4F62-82FF-E0056A341C0D}" type="pres">
      <dgm:prSet presAssocID="{708073CC-85F4-481C-BDC0-C178232EA326}" presName="compNode" presStyleCnt="0"/>
      <dgm:spPr/>
    </dgm:pt>
    <dgm:pt modelId="{8B2BFB8B-EB54-404C-B2F7-609E97E20C2E}" type="pres">
      <dgm:prSet presAssocID="{708073CC-85F4-481C-BDC0-C178232EA326}" presName="bgRect" presStyleLbl="bgShp" presStyleIdx="3" presStyleCnt="5"/>
      <dgm:spPr/>
    </dgm:pt>
    <dgm:pt modelId="{A0F32B99-B8D7-4000-82A8-1D87577BB175}" type="pres">
      <dgm:prSet presAssocID="{708073CC-85F4-481C-BDC0-C178232EA326}"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Pencil"/>
        </a:ext>
      </dgm:extLst>
    </dgm:pt>
    <dgm:pt modelId="{7DDA92FA-1CDE-46F4-854C-811724531DE5}" type="pres">
      <dgm:prSet presAssocID="{708073CC-85F4-481C-BDC0-C178232EA326}" presName="spaceRect" presStyleCnt="0"/>
      <dgm:spPr/>
    </dgm:pt>
    <dgm:pt modelId="{706D01C1-CC08-43DE-AD02-157AA7E6F990}" type="pres">
      <dgm:prSet presAssocID="{708073CC-85F4-481C-BDC0-C178232EA326}" presName="parTx" presStyleLbl="revTx" presStyleIdx="3" presStyleCnt="5">
        <dgm:presLayoutVars>
          <dgm:chMax val="0"/>
          <dgm:chPref val="0"/>
        </dgm:presLayoutVars>
      </dgm:prSet>
      <dgm:spPr/>
      <dgm:t>
        <a:bodyPr/>
        <a:lstStyle/>
        <a:p>
          <a:endParaRPr lang="en-GB"/>
        </a:p>
      </dgm:t>
    </dgm:pt>
    <dgm:pt modelId="{74D2ADEA-9797-440E-9823-26E043AB5B25}" type="pres">
      <dgm:prSet presAssocID="{FF895F9A-56F9-4087-9EE7-8DB8AA825673}" presName="sibTrans" presStyleCnt="0"/>
      <dgm:spPr/>
    </dgm:pt>
    <dgm:pt modelId="{940F8025-9597-447E-B98F-6F984D770898}" type="pres">
      <dgm:prSet presAssocID="{6A257504-04A8-4632-A724-D060CEEA49E6}" presName="compNode" presStyleCnt="0"/>
      <dgm:spPr/>
    </dgm:pt>
    <dgm:pt modelId="{0AAC2D6C-EA81-407F-8997-C37B865AD6EA}" type="pres">
      <dgm:prSet presAssocID="{6A257504-04A8-4632-A724-D060CEEA49E6}" presName="bgRect" presStyleLbl="bgShp" presStyleIdx="4" presStyleCnt="5"/>
      <dgm:spPr/>
    </dgm:pt>
    <dgm:pt modelId="{E607DCAE-6C0D-4181-9C31-7168B19DC7DD}" type="pres">
      <dgm:prSet presAssocID="{6A257504-04A8-4632-A724-D060CEEA49E6}"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Thought bubble"/>
        </a:ext>
      </dgm:extLst>
    </dgm:pt>
    <dgm:pt modelId="{95DA8938-3740-4DEC-AF83-8F83000DE40A}" type="pres">
      <dgm:prSet presAssocID="{6A257504-04A8-4632-A724-D060CEEA49E6}" presName="spaceRect" presStyleCnt="0"/>
      <dgm:spPr/>
    </dgm:pt>
    <dgm:pt modelId="{54A6D447-12FD-40C5-BFBB-509765DD16B4}" type="pres">
      <dgm:prSet presAssocID="{6A257504-04A8-4632-A724-D060CEEA49E6}" presName="parTx" presStyleLbl="revTx" presStyleIdx="4" presStyleCnt="5">
        <dgm:presLayoutVars>
          <dgm:chMax val="0"/>
          <dgm:chPref val="0"/>
        </dgm:presLayoutVars>
      </dgm:prSet>
      <dgm:spPr/>
      <dgm:t>
        <a:bodyPr/>
        <a:lstStyle/>
        <a:p>
          <a:endParaRPr lang="en-GB"/>
        </a:p>
      </dgm:t>
    </dgm:pt>
  </dgm:ptLst>
  <dgm:cxnLst>
    <dgm:cxn modelId="{5D70684A-DC3D-4ACB-AD1E-7451DE2BE2D3}" type="presOf" srcId="{C30FE47F-426F-4E03-BFBA-4B05F0DAB773}" destId="{A24700ED-E78D-4313-A73F-72AB58D7A33B}" srcOrd="0" destOrd="0" presId="urn:microsoft.com/office/officeart/2018/2/layout/IconVerticalSolidList"/>
    <dgm:cxn modelId="{4EFAB4CB-0CAE-440D-88E0-5F7A360AA328}" type="presOf" srcId="{CA13FD7D-E189-4349-8E0D-7D50BBEF89C6}" destId="{37375077-4EF6-4AAB-81C3-EF4930F54C83}" srcOrd="0" destOrd="0" presId="urn:microsoft.com/office/officeart/2018/2/layout/IconVerticalSolidList"/>
    <dgm:cxn modelId="{408D236C-89F1-48D0-8BE1-7D9047911AA5}" type="presOf" srcId="{6A257504-04A8-4632-A724-D060CEEA49E6}" destId="{54A6D447-12FD-40C5-BFBB-509765DD16B4}" srcOrd="0" destOrd="0" presId="urn:microsoft.com/office/officeart/2018/2/layout/IconVerticalSolidList"/>
    <dgm:cxn modelId="{38CF1FA2-4090-433A-A3D8-99D549CAEDB0}" srcId="{C30FE47F-426F-4E03-BFBA-4B05F0DAB773}" destId="{1EBA0DF2-5584-49D5-B88A-5A0FD3F9BE51}" srcOrd="1" destOrd="0" parTransId="{968D5774-01C1-4CFD-9E7B-020C598F17EC}" sibTransId="{64659492-7452-4119-9B1C-2F55A27D634E}"/>
    <dgm:cxn modelId="{2E7EC003-D76B-4BD5-822A-F77618D07961}" srcId="{C30FE47F-426F-4E03-BFBA-4B05F0DAB773}" destId="{CA13FD7D-E189-4349-8E0D-7D50BBEF89C6}" srcOrd="0" destOrd="0" parTransId="{8B37B1A3-9470-474A-81C3-87D59E9D7AD3}" sibTransId="{54DB5C69-38A4-4303-AFF1-AA5F7DDC13FF}"/>
    <dgm:cxn modelId="{9835FB64-4382-40DE-B098-7A7FC96B1F58}" srcId="{C30FE47F-426F-4E03-BFBA-4B05F0DAB773}" destId="{708073CC-85F4-481C-BDC0-C178232EA326}" srcOrd="3" destOrd="0" parTransId="{10304C92-86B5-4A74-84E1-15B212E106E1}" sibTransId="{FF895F9A-56F9-4087-9EE7-8DB8AA825673}"/>
    <dgm:cxn modelId="{F77F6305-A716-4647-B186-B8B7BEE378F6}" srcId="{C30FE47F-426F-4E03-BFBA-4B05F0DAB773}" destId="{957E4594-6E3D-46AF-8AEC-9444C01A820B}" srcOrd="2" destOrd="0" parTransId="{A10D7C16-5012-471C-BFC9-A7CEBFDF1C5F}" sibTransId="{F31E8972-7CF5-443F-A945-4D689324C7DA}"/>
    <dgm:cxn modelId="{B18ABE68-4311-4E21-B89B-AF5C6282B89E}" type="presOf" srcId="{1EBA0DF2-5584-49D5-B88A-5A0FD3F9BE51}" destId="{3B0D8FF5-5F14-4AFE-8D8B-F1DAA44E8B7B}" srcOrd="0" destOrd="0" presId="urn:microsoft.com/office/officeart/2018/2/layout/IconVerticalSolidList"/>
    <dgm:cxn modelId="{9FBE4A01-9E52-435C-B895-1CED8ADF94CF}" srcId="{C30FE47F-426F-4E03-BFBA-4B05F0DAB773}" destId="{6A257504-04A8-4632-A724-D060CEEA49E6}" srcOrd="4" destOrd="0" parTransId="{E8229E22-B23A-4056-BD68-B60435B26214}" sibTransId="{1729C25F-82EB-462F-8385-2932B9D034FE}"/>
    <dgm:cxn modelId="{5B7BEEB9-8AE1-4F21-9167-030F26B4BC5D}" type="presOf" srcId="{708073CC-85F4-481C-BDC0-C178232EA326}" destId="{706D01C1-CC08-43DE-AD02-157AA7E6F990}" srcOrd="0" destOrd="0" presId="urn:microsoft.com/office/officeart/2018/2/layout/IconVerticalSolidList"/>
    <dgm:cxn modelId="{D4353C0A-D810-431A-92B0-3BF26147E288}" type="presOf" srcId="{957E4594-6E3D-46AF-8AEC-9444C01A820B}" destId="{4BAB035F-D5EE-48EC-99A3-347599AABD77}" srcOrd="0" destOrd="0" presId="urn:microsoft.com/office/officeart/2018/2/layout/IconVerticalSolidList"/>
    <dgm:cxn modelId="{CB1D2AB7-CED5-40F6-8B46-EFDC601C0B67}" type="presParOf" srcId="{A24700ED-E78D-4313-A73F-72AB58D7A33B}" destId="{2F2DB7FA-36F5-46A2-8C22-7BDAA74D7D85}" srcOrd="0" destOrd="0" presId="urn:microsoft.com/office/officeart/2018/2/layout/IconVerticalSolidList"/>
    <dgm:cxn modelId="{95722159-77EF-40D9-885D-EED5B518EC88}" type="presParOf" srcId="{2F2DB7FA-36F5-46A2-8C22-7BDAA74D7D85}" destId="{F5C17C3F-7C30-4F4B-9546-9AA813669E94}" srcOrd="0" destOrd="0" presId="urn:microsoft.com/office/officeart/2018/2/layout/IconVerticalSolidList"/>
    <dgm:cxn modelId="{60BCAA80-0769-45AD-B85F-52361AED0B39}" type="presParOf" srcId="{2F2DB7FA-36F5-46A2-8C22-7BDAA74D7D85}" destId="{5CCD7C31-F228-4B8F-A2EA-9A0236218162}" srcOrd="1" destOrd="0" presId="urn:microsoft.com/office/officeart/2018/2/layout/IconVerticalSolidList"/>
    <dgm:cxn modelId="{60CB789D-4EE3-4675-8691-C700C00426EE}" type="presParOf" srcId="{2F2DB7FA-36F5-46A2-8C22-7BDAA74D7D85}" destId="{09F18171-6B09-48D0-95B8-0F50927F7D5A}" srcOrd="2" destOrd="0" presId="urn:microsoft.com/office/officeart/2018/2/layout/IconVerticalSolidList"/>
    <dgm:cxn modelId="{362025E6-755A-44AD-ACE2-2364E86FD561}" type="presParOf" srcId="{2F2DB7FA-36F5-46A2-8C22-7BDAA74D7D85}" destId="{37375077-4EF6-4AAB-81C3-EF4930F54C83}" srcOrd="3" destOrd="0" presId="urn:microsoft.com/office/officeart/2018/2/layout/IconVerticalSolidList"/>
    <dgm:cxn modelId="{8BD6056F-6E17-4FE9-A5EF-0FDD6AF5EF7E}" type="presParOf" srcId="{A24700ED-E78D-4313-A73F-72AB58D7A33B}" destId="{ED509A29-A1E4-4E83-9FB2-824DCF1E8143}" srcOrd="1" destOrd="0" presId="urn:microsoft.com/office/officeart/2018/2/layout/IconVerticalSolidList"/>
    <dgm:cxn modelId="{C7A45C7E-B54B-47D0-A684-EE4A3181C1F8}" type="presParOf" srcId="{A24700ED-E78D-4313-A73F-72AB58D7A33B}" destId="{97F923D9-63A2-4D2A-AF59-61C81A406922}" srcOrd="2" destOrd="0" presId="urn:microsoft.com/office/officeart/2018/2/layout/IconVerticalSolidList"/>
    <dgm:cxn modelId="{E78CC7BE-A25E-4938-A4C6-4A61A857353B}" type="presParOf" srcId="{97F923D9-63A2-4D2A-AF59-61C81A406922}" destId="{2E89AF85-673A-4F0E-B6C5-2F3CDAFADACE}" srcOrd="0" destOrd="0" presId="urn:microsoft.com/office/officeart/2018/2/layout/IconVerticalSolidList"/>
    <dgm:cxn modelId="{2DF69471-A56B-4C3D-B6A9-E4BB662F3C7D}" type="presParOf" srcId="{97F923D9-63A2-4D2A-AF59-61C81A406922}" destId="{8C8360B6-90E3-4E8B-96E6-F248E452136C}" srcOrd="1" destOrd="0" presId="urn:microsoft.com/office/officeart/2018/2/layout/IconVerticalSolidList"/>
    <dgm:cxn modelId="{5F9F7A05-4FC7-4752-9E1C-E76C48582BF1}" type="presParOf" srcId="{97F923D9-63A2-4D2A-AF59-61C81A406922}" destId="{C1972713-1B31-485C-AECD-9FF8F40658C5}" srcOrd="2" destOrd="0" presId="urn:microsoft.com/office/officeart/2018/2/layout/IconVerticalSolidList"/>
    <dgm:cxn modelId="{C7CDB84B-A09C-4CD2-BE25-C1898A62725D}" type="presParOf" srcId="{97F923D9-63A2-4D2A-AF59-61C81A406922}" destId="{3B0D8FF5-5F14-4AFE-8D8B-F1DAA44E8B7B}" srcOrd="3" destOrd="0" presId="urn:microsoft.com/office/officeart/2018/2/layout/IconVerticalSolidList"/>
    <dgm:cxn modelId="{132DA52A-A85D-42E8-96F7-DF66AF6ED5C5}" type="presParOf" srcId="{A24700ED-E78D-4313-A73F-72AB58D7A33B}" destId="{767D5E54-3B22-4563-83E4-5F9D9C56C5C7}" srcOrd="3" destOrd="0" presId="urn:microsoft.com/office/officeart/2018/2/layout/IconVerticalSolidList"/>
    <dgm:cxn modelId="{D4182001-0B90-458F-AD92-5396CD77D81F}" type="presParOf" srcId="{A24700ED-E78D-4313-A73F-72AB58D7A33B}" destId="{353A2EC3-4704-43BC-A21E-73C8192C966F}" srcOrd="4" destOrd="0" presId="urn:microsoft.com/office/officeart/2018/2/layout/IconVerticalSolidList"/>
    <dgm:cxn modelId="{F46198E7-601A-450D-BE84-6588328392C6}" type="presParOf" srcId="{353A2EC3-4704-43BC-A21E-73C8192C966F}" destId="{8A76A0E0-CA77-46ED-A740-1C80F21F403F}" srcOrd="0" destOrd="0" presId="urn:microsoft.com/office/officeart/2018/2/layout/IconVerticalSolidList"/>
    <dgm:cxn modelId="{B7C15C53-4A85-4B87-9E52-335B9637078C}" type="presParOf" srcId="{353A2EC3-4704-43BC-A21E-73C8192C966F}" destId="{78D54ECB-66B2-413F-AAD0-C71E4E3EC2C8}" srcOrd="1" destOrd="0" presId="urn:microsoft.com/office/officeart/2018/2/layout/IconVerticalSolidList"/>
    <dgm:cxn modelId="{82B93510-852F-4FC2-9BA4-760A0139468E}" type="presParOf" srcId="{353A2EC3-4704-43BC-A21E-73C8192C966F}" destId="{D79977EC-1563-45DD-BB58-BEBED8E3FDB2}" srcOrd="2" destOrd="0" presId="urn:microsoft.com/office/officeart/2018/2/layout/IconVerticalSolidList"/>
    <dgm:cxn modelId="{BA82A253-9117-425C-A5B5-07EB5EC83EBF}" type="presParOf" srcId="{353A2EC3-4704-43BC-A21E-73C8192C966F}" destId="{4BAB035F-D5EE-48EC-99A3-347599AABD77}" srcOrd="3" destOrd="0" presId="urn:microsoft.com/office/officeart/2018/2/layout/IconVerticalSolidList"/>
    <dgm:cxn modelId="{6E7BFA7D-FA01-419A-B3F5-9BF22920FD16}" type="presParOf" srcId="{A24700ED-E78D-4313-A73F-72AB58D7A33B}" destId="{1B15C663-67AA-43BD-A93F-A37E50E283CF}" srcOrd="5" destOrd="0" presId="urn:microsoft.com/office/officeart/2018/2/layout/IconVerticalSolidList"/>
    <dgm:cxn modelId="{1417BF1C-C248-489A-9AC3-534BF6403B6D}" type="presParOf" srcId="{A24700ED-E78D-4313-A73F-72AB58D7A33B}" destId="{1C05544F-1994-4F62-82FF-E0056A341C0D}" srcOrd="6" destOrd="0" presId="urn:microsoft.com/office/officeart/2018/2/layout/IconVerticalSolidList"/>
    <dgm:cxn modelId="{3EA57B23-C947-4F64-B167-3FD72935C4BB}" type="presParOf" srcId="{1C05544F-1994-4F62-82FF-E0056A341C0D}" destId="{8B2BFB8B-EB54-404C-B2F7-609E97E20C2E}" srcOrd="0" destOrd="0" presId="urn:microsoft.com/office/officeart/2018/2/layout/IconVerticalSolidList"/>
    <dgm:cxn modelId="{D73AABF6-CE64-4192-87A5-5E47CCD137D2}" type="presParOf" srcId="{1C05544F-1994-4F62-82FF-E0056A341C0D}" destId="{A0F32B99-B8D7-4000-82A8-1D87577BB175}" srcOrd="1" destOrd="0" presId="urn:microsoft.com/office/officeart/2018/2/layout/IconVerticalSolidList"/>
    <dgm:cxn modelId="{19C41A69-C38A-467B-ADC6-FDE7C2E6C160}" type="presParOf" srcId="{1C05544F-1994-4F62-82FF-E0056A341C0D}" destId="{7DDA92FA-1CDE-46F4-854C-811724531DE5}" srcOrd="2" destOrd="0" presId="urn:microsoft.com/office/officeart/2018/2/layout/IconVerticalSolidList"/>
    <dgm:cxn modelId="{C7B0B1D6-1B9F-48CB-89CD-9FB977F833B6}" type="presParOf" srcId="{1C05544F-1994-4F62-82FF-E0056A341C0D}" destId="{706D01C1-CC08-43DE-AD02-157AA7E6F990}" srcOrd="3" destOrd="0" presId="urn:microsoft.com/office/officeart/2018/2/layout/IconVerticalSolidList"/>
    <dgm:cxn modelId="{8B9EDA5E-4426-4DA3-B251-4FEE70FA4430}" type="presParOf" srcId="{A24700ED-E78D-4313-A73F-72AB58D7A33B}" destId="{74D2ADEA-9797-440E-9823-26E043AB5B25}" srcOrd="7" destOrd="0" presId="urn:microsoft.com/office/officeart/2018/2/layout/IconVerticalSolidList"/>
    <dgm:cxn modelId="{579B9838-2A06-4647-8739-33361BA7FFB5}" type="presParOf" srcId="{A24700ED-E78D-4313-A73F-72AB58D7A33B}" destId="{940F8025-9597-447E-B98F-6F984D770898}" srcOrd="8" destOrd="0" presId="urn:microsoft.com/office/officeart/2018/2/layout/IconVerticalSolidList"/>
    <dgm:cxn modelId="{70E86F18-97A7-4097-BCC5-2D4FF13398B5}" type="presParOf" srcId="{940F8025-9597-447E-B98F-6F984D770898}" destId="{0AAC2D6C-EA81-407F-8997-C37B865AD6EA}" srcOrd="0" destOrd="0" presId="urn:microsoft.com/office/officeart/2018/2/layout/IconVerticalSolidList"/>
    <dgm:cxn modelId="{163C6512-1210-4EB9-81D6-0FBCE44FF2FA}" type="presParOf" srcId="{940F8025-9597-447E-B98F-6F984D770898}" destId="{E607DCAE-6C0D-4181-9C31-7168B19DC7DD}" srcOrd="1" destOrd="0" presId="urn:microsoft.com/office/officeart/2018/2/layout/IconVerticalSolidList"/>
    <dgm:cxn modelId="{84FCED83-A0CC-4E26-8362-DFBFF7AB5A43}" type="presParOf" srcId="{940F8025-9597-447E-B98F-6F984D770898}" destId="{95DA8938-3740-4DEC-AF83-8F83000DE40A}" srcOrd="2" destOrd="0" presId="urn:microsoft.com/office/officeart/2018/2/layout/IconVerticalSolidList"/>
    <dgm:cxn modelId="{09E58D78-7B79-4972-9AE1-680463E12F01}" type="presParOf" srcId="{940F8025-9597-447E-B98F-6F984D770898}" destId="{54A6D447-12FD-40C5-BFBB-509765DD16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992549-6CC3-46DF-A265-5FC41D6E342D}"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BF1D72EB-15FB-4076-866A-57E32CCE40FB}">
      <dgm:prSet/>
      <dgm:spPr/>
      <dgm:t>
        <a:bodyPr/>
        <a:lstStyle/>
        <a:p>
          <a:r>
            <a:rPr lang="en-GB" dirty="0" smtClean="0"/>
            <a:t>Booster </a:t>
          </a:r>
          <a:r>
            <a:rPr lang="en-GB" dirty="0" smtClean="0"/>
            <a:t>classes for invited children </a:t>
          </a:r>
          <a:r>
            <a:rPr lang="en-GB" dirty="0"/>
            <a:t>take place </a:t>
          </a:r>
          <a:r>
            <a:rPr lang="en-GB" dirty="0" smtClean="0"/>
            <a:t>before </a:t>
          </a:r>
          <a:r>
            <a:rPr lang="en-GB" dirty="0"/>
            <a:t>school and attendance is encouraged</a:t>
          </a:r>
          <a:endParaRPr lang="en-US" dirty="0"/>
        </a:p>
      </dgm:t>
    </dgm:pt>
    <dgm:pt modelId="{9CC558CD-9D5F-466C-9CCA-0C8098B1FA8E}" type="parTrans" cxnId="{F457B3D8-1127-49F9-A740-F7B886C920E5}">
      <dgm:prSet/>
      <dgm:spPr/>
      <dgm:t>
        <a:bodyPr/>
        <a:lstStyle/>
        <a:p>
          <a:endParaRPr lang="en-US"/>
        </a:p>
      </dgm:t>
    </dgm:pt>
    <dgm:pt modelId="{A334C8EE-AB97-4CC8-99EF-12F7BAAFFCA6}" type="sibTrans" cxnId="{F457B3D8-1127-49F9-A740-F7B886C920E5}">
      <dgm:prSet/>
      <dgm:spPr/>
      <dgm:t>
        <a:bodyPr/>
        <a:lstStyle/>
        <a:p>
          <a:endParaRPr lang="en-US"/>
        </a:p>
      </dgm:t>
    </dgm:pt>
    <dgm:pt modelId="{D1CB54CA-AA80-4FF6-B59D-9D2ED9539246}">
      <dgm:prSet/>
      <dgm:spPr/>
      <dgm:t>
        <a:bodyPr/>
        <a:lstStyle/>
        <a:p>
          <a:r>
            <a:rPr lang="en-GB" dirty="0" smtClean="0"/>
            <a:t>Maths and SPAG revision sites have </a:t>
          </a:r>
          <a:r>
            <a:rPr lang="en-GB" dirty="0"/>
            <a:t>been provided. They will be used in class, in revision sessions and as </a:t>
          </a:r>
          <a:r>
            <a:rPr lang="en-GB" dirty="0" smtClean="0"/>
            <a:t>homework – more info about these next…</a:t>
          </a:r>
          <a:endParaRPr lang="en-US" dirty="0"/>
        </a:p>
      </dgm:t>
    </dgm:pt>
    <dgm:pt modelId="{222A0922-64CC-433B-8376-5867B5987DE6}" type="parTrans" cxnId="{308964F9-5A2E-42DC-A2F8-2AC747470809}">
      <dgm:prSet/>
      <dgm:spPr/>
      <dgm:t>
        <a:bodyPr/>
        <a:lstStyle/>
        <a:p>
          <a:endParaRPr lang="en-US"/>
        </a:p>
      </dgm:t>
    </dgm:pt>
    <dgm:pt modelId="{1BB04E2B-E7B9-45A8-A672-461D412D1ECE}" type="sibTrans" cxnId="{308964F9-5A2E-42DC-A2F8-2AC747470809}">
      <dgm:prSet/>
      <dgm:spPr/>
      <dgm:t>
        <a:bodyPr/>
        <a:lstStyle/>
        <a:p>
          <a:endParaRPr lang="en-US"/>
        </a:p>
      </dgm:t>
    </dgm:pt>
    <dgm:pt modelId="{95E81815-591C-4F93-9DCE-ECD8806C2D01}">
      <dgm:prSet/>
      <dgm:spPr/>
      <dgm:t>
        <a:bodyPr/>
        <a:lstStyle/>
        <a:p>
          <a:r>
            <a:rPr lang="en-GB" dirty="0"/>
            <a:t>Practise </a:t>
          </a:r>
          <a:r>
            <a:rPr lang="en-GB" dirty="0" smtClean="0"/>
            <a:t>spellings – patterns and rules</a:t>
          </a:r>
        </a:p>
        <a:p>
          <a:endParaRPr lang="en-US" dirty="0"/>
        </a:p>
      </dgm:t>
    </dgm:pt>
    <dgm:pt modelId="{7A5D5B7A-F5BC-4097-80A2-FD1AD7E1689D}" type="parTrans" cxnId="{7F4D0EF8-8F94-487B-86FD-859D41AA6EEC}">
      <dgm:prSet/>
      <dgm:spPr/>
      <dgm:t>
        <a:bodyPr/>
        <a:lstStyle/>
        <a:p>
          <a:endParaRPr lang="en-US"/>
        </a:p>
      </dgm:t>
    </dgm:pt>
    <dgm:pt modelId="{47A0BB4F-F927-412B-8BAE-39E3095ABC80}" type="sibTrans" cxnId="{7F4D0EF8-8F94-487B-86FD-859D41AA6EEC}">
      <dgm:prSet/>
      <dgm:spPr/>
      <dgm:t>
        <a:bodyPr/>
        <a:lstStyle/>
        <a:p>
          <a:endParaRPr lang="en-US"/>
        </a:p>
      </dgm:t>
    </dgm:pt>
    <dgm:pt modelId="{F7FBF560-7A8E-4CD3-8812-0C8752A039E0}">
      <dgm:prSet/>
      <dgm:spPr/>
      <dgm:t>
        <a:bodyPr/>
        <a:lstStyle/>
        <a:p>
          <a:r>
            <a:rPr lang="en-GB"/>
            <a:t>Practise multiplication tables</a:t>
          </a:r>
          <a:endParaRPr lang="en-US"/>
        </a:p>
      </dgm:t>
    </dgm:pt>
    <dgm:pt modelId="{62D88F46-D623-4872-93F9-E327A9244748}" type="parTrans" cxnId="{A1EF6EF7-95C8-446A-8EC9-03FCBC292C42}">
      <dgm:prSet/>
      <dgm:spPr/>
      <dgm:t>
        <a:bodyPr/>
        <a:lstStyle/>
        <a:p>
          <a:endParaRPr lang="en-US"/>
        </a:p>
      </dgm:t>
    </dgm:pt>
    <dgm:pt modelId="{32A110D8-50F6-4A6D-852A-47887B4C2E21}" type="sibTrans" cxnId="{A1EF6EF7-95C8-446A-8EC9-03FCBC292C42}">
      <dgm:prSet/>
      <dgm:spPr/>
      <dgm:t>
        <a:bodyPr/>
        <a:lstStyle/>
        <a:p>
          <a:endParaRPr lang="en-US"/>
        </a:p>
      </dgm:t>
    </dgm:pt>
    <dgm:pt modelId="{7A1993B9-8390-4C2A-811D-97CFBC257446}">
      <dgm:prSet/>
      <dgm:spPr/>
      <dgm:t>
        <a:bodyPr/>
        <a:lstStyle/>
        <a:p>
          <a:r>
            <a:rPr lang="en-GB"/>
            <a:t>Early nights.</a:t>
          </a:r>
          <a:endParaRPr lang="en-US"/>
        </a:p>
      </dgm:t>
    </dgm:pt>
    <dgm:pt modelId="{571DFA41-7B9B-4D6B-818B-FDBDA44C9D01}" type="parTrans" cxnId="{13776E81-5BFB-4DE9-8707-F7BBE3BD11FB}">
      <dgm:prSet/>
      <dgm:spPr/>
      <dgm:t>
        <a:bodyPr/>
        <a:lstStyle/>
        <a:p>
          <a:endParaRPr lang="en-US"/>
        </a:p>
      </dgm:t>
    </dgm:pt>
    <dgm:pt modelId="{2A1DEFCB-6F0F-4220-B3EC-390F2C253A17}" type="sibTrans" cxnId="{13776E81-5BFB-4DE9-8707-F7BBE3BD11FB}">
      <dgm:prSet/>
      <dgm:spPr/>
      <dgm:t>
        <a:bodyPr/>
        <a:lstStyle/>
        <a:p>
          <a:endParaRPr lang="en-US"/>
        </a:p>
      </dgm:t>
    </dgm:pt>
    <dgm:pt modelId="{136D4AD0-8A10-46D6-82B8-CF1BEE349B0B}">
      <dgm:prSet/>
      <dgm:spPr/>
      <dgm:t>
        <a:bodyPr/>
        <a:lstStyle/>
        <a:p>
          <a:r>
            <a:rPr lang="en-GB"/>
            <a:t>Reading at home is vital! 2x per week and diary signed </a:t>
          </a:r>
          <a:endParaRPr lang="en-US"/>
        </a:p>
      </dgm:t>
    </dgm:pt>
    <dgm:pt modelId="{18ED0988-BDD4-413C-9264-33B05BFB869E}" type="parTrans" cxnId="{77F025C0-CAC5-49E4-A616-DB42B970F48D}">
      <dgm:prSet/>
      <dgm:spPr/>
      <dgm:t>
        <a:bodyPr/>
        <a:lstStyle/>
        <a:p>
          <a:endParaRPr lang="en-US"/>
        </a:p>
      </dgm:t>
    </dgm:pt>
    <dgm:pt modelId="{9CA5848B-0D2C-42F1-AC29-639352F20347}" type="sibTrans" cxnId="{77F025C0-CAC5-49E4-A616-DB42B970F48D}">
      <dgm:prSet/>
      <dgm:spPr/>
      <dgm:t>
        <a:bodyPr/>
        <a:lstStyle/>
        <a:p>
          <a:endParaRPr lang="en-US"/>
        </a:p>
      </dgm:t>
    </dgm:pt>
    <dgm:pt modelId="{2FD157B5-698B-4943-864D-F28E28E8CCD8}" type="pres">
      <dgm:prSet presAssocID="{1F992549-6CC3-46DF-A265-5FC41D6E342D}" presName="root" presStyleCnt="0">
        <dgm:presLayoutVars>
          <dgm:dir/>
          <dgm:resizeHandles val="exact"/>
        </dgm:presLayoutVars>
      </dgm:prSet>
      <dgm:spPr/>
      <dgm:t>
        <a:bodyPr/>
        <a:lstStyle/>
        <a:p>
          <a:endParaRPr lang="en-GB"/>
        </a:p>
      </dgm:t>
    </dgm:pt>
    <dgm:pt modelId="{28F5A546-D2A3-4DF2-B309-8DB9E106CC71}" type="pres">
      <dgm:prSet presAssocID="{BF1D72EB-15FB-4076-866A-57E32CCE40FB}" presName="compNode" presStyleCnt="0"/>
      <dgm:spPr/>
    </dgm:pt>
    <dgm:pt modelId="{2B223BC4-BC5E-49D3-9FC5-6D8DF7D781BC}" type="pres">
      <dgm:prSet presAssocID="{BF1D72EB-15FB-4076-866A-57E32CCE40FB}" presName="bgRect" presStyleLbl="bgShp" presStyleIdx="0" presStyleCnt="6"/>
      <dgm:spPr/>
    </dgm:pt>
    <dgm:pt modelId="{BEFC8024-60C2-45E8-AC9B-58E18E4B3A8E}" type="pres">
      <dgm:prSet presAssocID="{BF1D72EB-15FB-4076-866A-57E32CCE40FB}"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Books"/>
        </a:ext>
      </dgm:extLst>
    </dgm:pt>
    <dgm:pt modelId="{F2EDB14F-16C3-4B1E-87A4-808FAB136346}" type="pres">
      <dgm:prSet presAssocID="{BF1D72EB-15FB-4076-866A-57E32CCE40FB}" presName="spaceRect" presStyleCnt="0"/>
      <dgm:spPr/>
    </dgm:pt>
    <dgm:pt modelId="{8B0D5548-F804-4D34-8A40-56095564392A}" type="pres">
      <dgm:prSet presAssocID="{BF1D72EB-15FB-4076-866A-57E32CCE40FB}" presName="parTx" presStyleLbl="revTx" presStyleIdx="0" presStyleCnt="6">
        <dgm:presLayoutVars>
          <dgm:chMax val="0"/>
          <dgm:chPref val="0"/>
        </dgm:presLayoutVars>
      </dgm:prSet>
      <dgm:spPr/>
      <dgm:t>
        <a:bodyPr/>
        <a:lstStyle/>
        <a:p>
          <a:endParaRPr lang="en-GB"/>
        </a:p>
      </dgm:t>
    </dgm:pt>
    <dgm:pt modelId="{70C1F641-6C25-464F-9E24-706498691697}" type="pres">
      <dgm:prSet presAssocID="{A334C8EE-AB97-4CC8-99EF-12F7BAAFFCA6}" presName="sibTrans" presStyleCnt="0"/>
      <dgm:spPr/>
    </dgm:pt>
    <dgm:pt modelId="{4208129B-A51C-43A5-89C5-CE8B012F6012}" type="pres">
      <dgm:prSet presAssocID="{D1CB54CA-AA80-4FF6-B59D-9D2ED9539246}" presName="compNode" presStyleCnt="0"/>
      <dgm:spPr/>
    </dgm:pt>
    <dgm:pt modelId="{145DF771-6242-4D66-9BB6-76E93FD254ED}" type="pres">
      <dgm:prSet presAssocID="{D1CB54CA-AA80-4FF6-B59D-9D2ED9539246}" presName="bgRect" presStyleLbl="bgShp" presStyleIdx="1" presStyleCnt="6"/>
      <dgm:spPr/>
    </dgm:pt>
    <dgm:pt modelId="{09D542B7-CAB5-4679-8A0E-51695F3FA2B5}" type="pres">
      <dgm:prSet presAssocID="{D1CB54CA-AA80-4FF6-B59D-9D2ED9539246}"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Pencil"/>
        </a:ext>
      </dgm:extLst>
    </dgm:pt>
    <dgm:pt modelId="{A2C8D06F-146E-4154-83BD-D813BD005612}" type="pres">
      <dgm:prSet presAssocID="{D1CB54CA-AA80-4FF6-B59D-9D2ED9539246}" presName="spaceRect" presStyleCnt="0"/>
      <dgm:spPr/>
    </dgm:pt>
    <dgm:pt modelId="{0BD9DDC2-60A2-474A-8DF9-414D975FD77F}" type="pres">
      <dgm:prSet presAssocID="{D1CB54CA-AA80-4FF6-B59D-9D2ED9539246}" presName="parTx" presStyleLbl="revTx" presStyleIdx="1" presStyleCnt="6">
        <dgm:presLayoutVars>
          <dgm:chMax val="0"/>
          <dgm:chPref val="0"/>
        </dgm:presLayoutVars>
      </dgm:prSet>
      <dgm:spPr/>
      <dgm:t>
        <a:bodyPr/>
        <a:lstStyle/>
        <a:p>
          <a:endParaRPr lang="en-GB"/>
        </a:p>
      </dgm:t>
    </dgm:pt>
    <dgm:pt modelId="{65C13B6E-38C7-4E21-AF4D-8B13923A97FD}" type="pres">
      <dgm:prSet presAssocID="{1BB04E2B-E7B9-45A8-A672-461D412D1ECE}" presName="sibTrans" presStyleCnt="0"/>
      <dgm:spPr/>
    </dgm:pt>
    <dgm:pt modelId="{FA245F21-C1FF-4993-8E47-56169E4FB6D0}" type="pres">
      <dgm:prSet presAssocID="{95E81815-591C-4F93-9DCE-ECD8806C2D01}" presName="compNode" presStyleCnt="0"/>
      <dgm:spPr/>
    </dgm:pt>
    <dgm:pt modelId="{4DE1922F-8607-413D-8189-42BF27D7A312}" type="pres">
      <dgm:prSet presAssocID="{95E81815-591C-4F93-9DCE-ECD8806C2D01}" presName="bgRect" presStyleLbl="bgShp" presStyleIdx="2" presStyleCnt="6"/>
      <dgm:spPr/>
    </dgm:pt>
    <dgm:pt modelId="{EAD27AAF-F067-4606-BDDA-199D8C6AAEDD}" type="pres">
      <dgm:prSet presAssocID="{95E81815-591C-4F93-9DCE-ECD8806C2D01}"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Quotes"/>
        </a:ext>
      </dgm:extLst>
    </dgm:pt>
    <dgm:pt modelId="{84D891C3-8730-4BAB-AB47-47437F690A46}" type="pres">
      <dgm:prSet presAssocID="{95E81815-591C-4F93-9DCE-ECD8806C2D01}" presName="spaceRect" presStyleCnt="0"/>
      <dgm:spPr/>
    </dgm:pt>
    <dgm:pt modelId="{98D72F6E-B829-4AE0-A17D-4D740F5D755C}" type="pres">
      <dgm:prSet presAssocID="{95E81815-591C-4F93-9DCE-ECD8806C2D01}" presName="parTx" presStyleLbl="revTx" presStyleIdx="2" presStyleCnt="6">
        <dgm:presLayoutVars>
          <dgm:chMax val="0"/>
          <dgm:chPref val="0"/>
        </dgm:presLayoutVars>
      </dgm:prSet>
      <dgm:spPr/>
      <dgm:t>
        <a:bodyPr/>
        <a:lstStyle/>
        <a:p>
          <a:endParaRPr lang="en-GB"/>
        </a:p>
      </dgm:t>
    </dgm:pt>
    <dgm:pt modelId="{E3B14106-3F6D-4579-8F58-D275F7422BC4}" type="pres">
      <dgm:prSet presAssocID="{47A0BB4F-F927-412B-8BAE-39E3095ABC80}" presName="sibTrans" presStyleCnt="0"/>
      <dgm:spPr/>
    </dgm:pt>
    <dgm:pt modelId="{A7061377-91C2-4999-969E-5E306E3CE094}" type="pres">
      <dgm:prSet presAssocID="{F7FBF560-7A8E-4CD3-8812-0C8752A039E0}" presName="compNode" presStyleCnt="0"/>
      <dgm:spPr/>
    </dgm:pt>
    <dgm:pt modelId="{6E02463E-712E-41ED-81AE-4C69B3EC85E3}" type="pres">
      <dgm:prSet presAssocID="{F7FBF560-7A8E-4CD3-8812-0C8752A039E0}" presName="bgRect" presStyleLbl="bgShp" presStyleIdx="3" presStyleCnt="6"/>
      <dgm:spPr/>
    </dgm:pt>
    <dgm:pt modelId="{6EBB834D-D992-43A7-AA1B-95724B1C2DDB}" type="pres">
      <dgm:prSet presAssocID="{F7FBF560-7A8E-4CD3-8812-0C8752A039E0}"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Mathematics"/>
        </a:ext>
      </dgm:extLst>
    </dgm:pt>
    <dgm:pt modelId="{DCA8EEF1-F3A0-41CA-B56E-26E6292052C3}" type="pres">
      <dgm:prSet presAssocID="{F7FBF560-7A8E-4CD3-8812-0C8752A039E0}" presName="spaceRect" presStyleCnt="0"/>
      <dgm:spPr/>
    </dgm:pt>
    <dgm:pt modelId="{255E41F4-DD58-41F9-BDC3-237A8B1BBC8A}" type="pres">
      <dgm:prSet presAssocID="{F7FBF560-7A8E-4CD3-8812-0C8752A039E0}" presName="parTx" presStyleLbl="revTx" presStyleIdx="3" presStyleCnt="6">
        <dgm:presLayoutVars>
          <dgm:chMax val="0"/>
          <dgm:chPref val="0"/>
        </dgm:presLayoutVars>
      </dgm:prSet>
      <dgm:spPr/>
      <dgm:t>
        <a:bodyPr/>
        <a:lstStyle/>
        <a:p>
          <a:endParaRPr lang="en-GB"/>
        </a:p>
      </dgm:t>
    </dgm:pt>
    <dgm:pt modelId="{BDBBBC29-3443-4D65-BE3F-889D4473E66F}" type="pres">
      <dgm:prSet presAssocID="{32A110D8-50F6-4A6D-852A-47887B4C2E21}" presName="sibTrans" presStyleCnt="0"/>
      <dgm:spPr/>
    </dgm:pt>
    <dgm:pt modelId="{A6CAB952-0929-4A42-BB9C-879F9697F25F}" type="pres">
      <dgm:prSet presAssocID="{7A1993B9-8390-4C2A-811D-97CFBC257446}" presName="compNode" presStyleCnt="0"/>
      <dgm:spPr/>
    </dgm:pt>
    <dgm:pt modelId="{BE1381BF-5FE4-47EA-BAE1-42D4ADC3CB32}" type="pres">
      <dgm:prSet presAssocID="{7A1993B9-8390-4C2A-811D-97CFBC257446}" presName="bgRect" presStyleLbl="bgShp" presStyleIdx="4" presStyleCnt="6"/>
      <dgm:spPr/>
    </dgm:pt>
    <dgm:pt modelId="{90DDAEC6-2F3C-4D07-8DA9-008C21A40050}" type="pres">
      <dgm:prSet presAssocID="{7A1993B9-8390-4C2A-811D-97CFBC257446}"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Sleep"/>
        </a:ext>
      </dgm:extLst>
    </dgm:pt>
    <dgm:pt modelId="{223BB09A-77D6-46DE-BA7D-4D97F4CB9B82}" type="pres">
      <dgm:prSet presAssocID="{7A1993B9-8390-4C2A-811D-97CFBC257446}" presName="spaceRect" presStyleCnt="0"/>
      <dgm:spPr/>
    </dgm:pt>
    <dgm:pt modelId="{A878D5AF-8154-465A-B966-3024EDC8B24D}" type="pres">
      <dgm:prSet presAssocID="{7A1993B9-8390-4C2A-811D-97CFBC257446}" presName="parTx" presStyleLbl="revTx" presStyleIdx="4" presStyleCnt="6">
        <dgm:presLayoutVars>
          <dgm:chMax val="0"/>
          <dgm:chPref val="0"/>
        </dgm:presLayoutVars>
      </dgm:prSet>
      <dgm:spPr/>
      <dgm:t>
        <a:bodyPr/>
        <a:lstStyle/>
        <a:p>
          <a:endParaRPr lang="en-GB"/>
        </a:p>
      </dgm:t>
    </dgm:pt>
    <dgm:pt modelId="{478BC415-9E42-4CEB-9F68-1911A1051129}" type="pres">
      <dgm:prSet presAssocID="{2A1DEFCB-6F0F-4220-B3EC-390F2C253A17}" presName="sibTrans" presStyleCnt="0"/>
      <dgm:spPr/>
    </dgm:pt>
    <dgm:pt modelId="{0C48ED22-E372-4896-BA43-085EBBBC5578}" type="pres">
      <dgm:prSet presAssocID="{136D4AD0-8A10-46D6-82B8-CF1BEE349B0B}" presName="compNode" presStyleCnt="0"/>
      <dgm:spPr/>
    </dgm:pt>
    <dgm:pt modelId="{26FF5A2A-3F5C-4546-A0E5-57924B04765C}" type="pres">
      <dgm:prSet presAssocID="{136D4AD0-8A10-46D6-82B8-CF1BEE349B0B}" presName="bgRect" presStyleLbl="bgShp" presStyleIdx="5" presStyleCnt="6"/>
      <dgm:spPr/>
    </dgm:pt>
    <dgm:pt modelId="{47C2C56D-32B8-4974-83B0-F08063C3D638}" type="pres">
      <dgm:prSet presAssocID="{136D4AD0-8A10-46D6-82B8-CF1BEE349B0B}"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GB"/>
        </a:p>
      </dgm:t>
      <dgm:extLst>
        <a:ext uri="{E40237B7-FDA0-4F09-8148-C483321AD2D9}">
          <dgm14:cNvPr xmlns:dgm14="http://schemas.microsoft.com/office/drawing/2010/diagram" id="0" name="" descr="Checklist"/>
        </a:ext>
      </dgm:extLst>
    </dgm:pt>
    <dgm:pt modelId="{644F5C63-2563-4FD0-B61E-3F09A0B5023F}" type="pres">
      <dgm:prSet presAssocID="{136D4AD0-8A10-46D6-82B8-CF1BEE349B0B}" presName="spaceRect" presStyleCnt="0"/>
      <dgm:spPr/>
    </dgm:pt>
    <dgm:pt modelId="{A5571989-AFC2-452A-B03D-ED04C452E890}" type="pres">
      <dgm:prSet presAssocID="{136D4AD0-8A10-46D6-82B8-CF1BEE349B0B}" presName="parTx" presStyleLbl="revTx" presStyleIdx="5" presStyleCnt="6">
        <dgm:presLayoutVars>
          <dgm:chMax val="0"/>
          <dgm:chPref val="0"/>
        </dgm:presLayoutVars>
      </dgm:prSet>
      <dgm:spPr/>
      <dgm:t>
        <a:bodyPr/>
        <a:lstStyle/>
        <a:p>
          <a:endParaRPr lang="en-GB"/>
        </a:p>
      </dgm:t>
    </dgm:pt>
  </dgm:ptLst>
  <dgm:cxnLst>
    <dgm:cxn modelId="{308964F9-5A2E-42DC-A2F8-2AC747470809}" srcId="{1F992549-6CC3-46DF-A265-5FC41D6E342D}" destId="{D1CB54CA-AA80-4FF6-B59D-9D2ED9539246}" srcOrd="1" destOrd="0" parTransId="{222A0922-64CC-433B-8376-5867B5987DE6}" sibTransId="{1BB04E2B-E7B9-45A8-A672-461D412D1ECE}"/>
    <dgm:cxn modelId="{B29FF100-4918-46D1-B1D3-53F741068A90}" type="presOf" srcId="{F7FBF560-7A8E-4CD3-8812-0C8752A039E0}" destId="{255E41F4-DD58-41F9-BDC3-237A8B1BBC8A}" srcOrd="0" destOrd="0" presId="urn:microsoft.com/office/officeart/2018/2/layout/IconVerticalSolidList"/>
    <dgm:cxn modelId="{EA85E7AE-8935-4A1B-B40F-8F013FC0A9AC}" type="presOf" srcId="{7A1993B9-8390-4C2A-811D-97CFBC257446}" destId="{A878D5AF-8154-465A-B966-3024EDC8B24D}" srcOrd="0" destOrd="0" presId="urn:microsoft.com/office/officeart/2018/2/layout/IconVerticalSolidList"/>
    <dgm:cxn modelId="{F3002208-58AB-4F89-AA83-4FD913C09E3E}" type="presOf" srcId="{1F992549-6CC3-46DF-A265-5FC41D6E342D}" destId="{2FD157B5-698B-4943-864D-F28E28E8CCD8}" srcOrd="0" destOrd="0" presId="urn:microsoft.com/office/officeart/2018/2/layout/IconVerticalSolidList"/>
    <dgm:cxn modelId="{33AA277C-F726-43CC-A1B6-618461626510}" type="presOf" srcId="{D1CB54CA-AA80-4FF6-B59D-9D2ED9539246}" destId="{0BD9DDC2-60A2-474A-8DF9-414D975FD77F}" srcOrd="0" destOrd="0" presId="urn:microsoft.com/office/officeart/2018/2/layout/IconVerticalSolidList"/>
    <dgm:cxn modelId="{9F96EA15-FCB0-4357-8376-69ADDD9D635F}" type="presOf" srcId="{136D4AD0-8A10-46D6-82B8-CF1BEE349B0B}" destId="{A5571989-AFC2-452A-B03D-ED04C452E890}" srcOrd="0" destOrd="0" presId="urn:microsoft.com/office/officeart/2018/2/layout/IconVerticalSolidList"/>
    <dgm:cxn modelId="{F457B3D8-1127-49F9-A740-F7B886C920E5}" srcId="{1F992549-6CC3-46DF-A265-5FC41D6E342D}" destId="{BF1D72EB-15FB-4076-866A-57E32CCE40FB}" srcOrd="0" destOrd="0" parTransId="{9CC558CD-9D5F-466C-9CCA-0C8098B1FA8E}" sibTransId="{A334C8EE-AB97-4CC8-99EF-12F7BAAFFCA6}"/>
    <dgm:cxn modelId="{77F025C0-CAC5-49E4-A616-DB42B970F48D}" srcId="{1F992549-6CC3-46DF-A265-5FC41D6E342D}" destId="{136D4AD0-8A10-46D6-82B8-CF1BEE349B0B}" srcOrd="5" destOrd="0" parTransId="{18ED0988-BDD4-413C-9264-33B05BFB869E}" sibTransId="{9CA5848B-0D2C-42F1-AC29-639352F20347}"/>
    <dgm:cxn modelId="{A1EF6EF7-95C8-446A-8EC9-03FCBC292C42}" srcId="{1F992549-6CC3-46DF-A265-5FC41D6E342D}" destId="{F7FBF560-7A8E-4CD3-8812-0C8752A039E0}" srcOrd="3" destOrd="0" parTransId="{62D88F46-D623-4872-93F9-E327A9244748}" sibTransId="{32A110D8-50F6-4A6D-852A-47887B4C2E21}"/>
    <dgm:cxn modelId="{ECF519B3-8D36-429E-9E36-F16C3AA2B703}" type="presOf" srcId="{95E81815-591C-4F93-9DCE-ECD8806C2D01}" destId="{98D72F6E-B829-4AE0-A17D-4D740F5D755C}" srcOrd="0" destOrd="0" presId="urn:microsoft.com/office/officeart/2018/2/layout/IconVerticalSolidList"/>
    <dgm:cxn modelId="{F6D9D0CC-CE98-4CA7-ADDF-EA0C274C9CC2}" type="presOf" srcId="{BF1D72EB-15FB-4076-866A-57E32CCE40FB}" destId="{8B0D5548-F804-4D34-8A40-56095564392A}" srcOrd="0" destOrd="0" presId="urn:microsoft.com/office/officeart/2018/2/layout/IconVerticalSolidList"/>
    <dgm:cxn modelId="{7F4D0EF8-8F94-487B-86FD-859D41AA6EEC}" srcId="{1F992549-6CC3-46DF-A265-5FC41D6E342D}" destId="{95E81815-591C-4F93-9DCE-ECD8806C2D01}" srcOrd="2" destOrd="0" parTransId="{7A5D5B7A-F5BC-4097-80A2-FD1AD7E1689D}" sibTransId="{47A0BB4F-F927-412B-8BAE-39E3095ABC80}"/>
    <dgm:cxn modelId="{13776E81-5BFB-4DE9-8707-F7BBE3BD11FB}" srcId="{1F992549-6CC3-46DF-A265-5FC41D6E342D}" destId="{7A1993B9-8390-4C2A-811D-97CFBC257446}" srcOrd="4" destOrd="0" parTransId="{571DFA41-7B9B-4D6B-818B-FDBDA44C9D01}" sibTransId="{2A1DEFCB-6F0F-4220-B3EC-390F2C253A17}"/>
    <dgm:cxn modelId="{6F147A90-994C-4F24-BECA-94FA4D88A72C}" type="presParOf" srcId="{2FD157B5-698B-4943-864D-F28E28E8CCD8}" destId="{28F5A546-D2A3-4DF2-B309-8DB9E106CC71}" srcOrd="0" destOrd="0" presId="urn:microsoft.com/office/officeart/2018/2/layout/IconVerticalSolidList"/>
    <dgm:cxn modelId="{03DCDA27-C200-4500-90A6-9E0F5A059BF0}" type="presParOf" srcId="{28F5A546-D2A3-4DF2-B309-8DB9E106CC71}" destId="{2B223BC4-BC5E-49D3-9FC5-6D8DF7D781BC}" srcOrd="0" destOrd="0" presId="urn:microsoft.com/office/officeart/2018/2/layout/IconVerticalSolidList"/>
    <dgm:cxn modelId="{7DAD4797-66EC-4F2F-A350-2AEFEA6437DA}" type="presParOf" srcId="{28F5A546-D2A3-4DF2-B309-8DB9E106CC71}" destId="{BEFC8024-60C2-45E8-AC9B-58E18E4B3A8E}" srcOrd="1" destOrd="0" presId="urn:microsoft.com/office/officeart/2018/2/layout/IconVerticalSolidList"/>
    <dgm:cxn modelId="{9446DEE0-213C-4B6C-89BC-9C482C12D150}" type="presParOf" srcId="{28F5A546-D2A3-4DF2-B309-8DB9E106CC71}" destId="{F2EDB14F-16C3-4B1E-87A4-808FAB136346}" srcOrd="2" destOrd="0" presId="urn:microsoft.com/office/officeart/2018/2/layout/IconVerticalSolidList"/>
    <dgm:cxn modelId="{8181AC42-9F5D-45F1-BA75-93A43BE4FB4E}" type="presParOf" srcId="{28F5A546-D2A3-4DF2-B309-8DB9E106CC71}" destId="{8B0D5548-F804-4D34-8A40-56095564392A}" srcOrd="3" destOrd="0" presId="urn:microsoft.com/office/officeart/2018/2/layout/IconVerticalSolidList"/>
    <dgm:cxn modelId="{A785D2F7-9CF3-4E2B-AD58-732D111B4E25}" type="presParOf" srcId="{2FD157B5-698B-4943-864D-F28E28E8CCD8}" destId="{70C1F641-6C25-464F-9E24-706498691697}" srcOrd="1" destOrd="0" presId="urn:microsoft.com/office/officeart/2018/2/layout/IconVerticalSolidList"/>
    <dgm:cxn modelId="{DF412254-4F22-4BEB-BE02-00061A69AAFA}" type="presParOf" srcId="{2FD157B5-698B-4943-864D-F28E28E8CCD8}" destId="{4208129B-A51C-43A5-89C5-CE8B012F6012}" srcOrd="2" destOrd="0" presId="urn:microsoft.com/office/officeart/2018/2/layout/IconVerticalSolidList"/>
    <dgm:cxn modelId="{F2C7B277-0CA2-4006-AB87-0E71098CE60D}" type="presParOf" srcId="{4208129B-A51C-43A5-89C5-CE8B012F6012}" destId="{145DF771-6242-4D66-9BB6-76E93FD254ED}" srcOrd="0" destOrd="0" presId="urn:microsoft.com/office/officeart/2018/2/layout/IconVerticalSolidList"/>
    <dgm:cxn modelId="{F0670B7D-7F19-4CC8-8F5F-154EB4EFE025}" type="presParOf" srcId="{4208129B-A51C-43A5-89C5-CE8B012F6012}" destId="{09D542B7-CAB5-4679-8A0E-51695F3FA2B5}" srcOrd="1" destOrd="0" presId="urn:microsoft.com/office/officeart/2018/2/layout/IconVerticalSolidList"/>
    <dgm:cxn modelId="{C9B88945-228B-45C7-8417-4D89D454284E}" type="presParOf" srcId="{4208129B-A51C-43A5-89C5-CE8B012F6012}" destId="{A2C8D06F-146E-4154-83BD-D813BD005612}" srcOrd="2" destOrd="0" presId="urn:microsoft.com/office/officeart/2018/2/layout/IconVerticalSolidList"/>
    <dgm:cxn modelId="{FA03F3AE-7997-4777-B3C7-8A74D5CFFF6F}" type="presParOf" srcId="{4208129B-A51C-43A5-89C5-CE8B012F6012}" destId="{0BD9DDC2-60A2-474A-8DF9-414D975FD77F}" srcOrd="3" destOrd="0" presId="urn:microsoft.com/office/officeart/2018/2/layout/IconVerticalSolidList"/>
    <dgm:cxn modelId="{258DEF95-D8A8-4A33-B217-DB16B1098D17}" type="presParOf" srcId="{2FD157B5-698B-4943-864D-F28E28E8CCD8}" destId="{65C13B6E-38C7-4E21-AF4D-8B13923A97FD}" srcOrd="3" destOrd="0" presId="urn:microsoft.com/office/officeart/2018/2/layout/IconVerticalSolidList"/>
    <dgm:cxn modelId="{B26B384D-6845-4A5C-9186-958969EB52C1}" type="presParOf" srcId="{2FD157B5-698B-4943-864D-F28E28E8CCD8}" destId="{FA245F21-C1FF-4993-8E47-56169E4FB6D0}" srcOrd="4" destOrd="0" presId="urn:microsoft.com/office/officeart/2018/2/layout/IconVerticalSolidList"/>
    <dgm:cxn modelId="{A7D69EDD-F60E-4239-A8A4-5EBF61DDF09B}" type="presParOf" srcId="{FA245F21-C1FF-4993-8E47-56169E4FB6D0}" destId="{4DE1922F-8607-413D-8189-42BF27D7A312}" srcOrd="0" destOrd="0" presId="urn:microsoft.com/office/officeart/2018/2/layout/IconVerticalSolidList"/>
    <dgm:cxn modelId="{2D221145-0BB4-45BD-B5B3-91911BE2D8EA}" type="presParOf" srcId="{FA245F21-C1FF-4993-8E47-56169E4FB6D0}" destId="{EAD27AAF-F067-4606-BDDA-199D8C6AAEDD}" srcOrd="1" destOrd="0" presId="urn:microsoft.com/office/officeart/2018/2/layout/IconVerticalSolidList"/>
    <dgm:cxn modelId="{61E6F1E4-8D56-4249-8636-51770E0BCC97}" type="presParOf" srcId="{FA245F21-C1FF-4993-8E47-56169E4FB6D0}" destId="{84D891C3-8730-4BAB-AB47-47437F690A46}" srcOrd="2" destOrd="0" presId="urn:microsoft.com/office/officeart/2018/2/layout/IconVerticalSolidList"/>
    <dgm:cxn modelId="{12C42A37-29FA-4827-8FBD-1DE5FB8CD08E}" type="presParOf" srcId="{FA245F21-C1FF-4993-8E47-56169E4FB6D0}" destId="{98D72F6E-B829-4AE0-A17D-4D740F5D755C}" srcOrd="3" destOrd="0" presId="urn:microsoft.com/office/officeart/2018/2/layout/IconVerticalSolidList"/>
    <dgm:cxn modelId="{A34131B9-BA4C-4068-9125-BA5D6EED828B}" type="presParOf" srcId="{2FD157B5-698B-4943-864D-F28E28E8CCD8}" destId="{E3B14106-3F6D-4579-8F58-D275F7422BC4}" srcOrd="5" destOrd="0" presId="urn:microsoft.com/office/officeart/2018/2/layout/IconVerticalSolidList"/>
    <dgm:cxn modelId="{98ACA9D1-8098-4B5E-8252-EFCEDFE7056E}" type="presParOf" srcId="{2FD157B5-698B-4943-864D-F28E28E8CCD8}" destId="{A7061377-91C2-4999-969E-5E306E3CE094}" srcOrd="6" destOrd="0" presId="urn:microsoft.com/office/officeart/2018/2/layout/IconVerticalSolidList"/>
    <dgm:cxn modelId="{32C47E3C-7E30-4151-8BAB-B4698F82D095}" type="presParOf" srcId="{A7061377-91C2-4999-969E-5E306E3CE094}" destId="{6E02463E-712E-41ED-81AE-4C69B3EC85E3}" srcOrd="0" destOrd="0" presId="urn:microsoft.com/office/officeart/2018/2/layout/IconVerticalSolidList"/>
    <dgm:cxn modelId="{BA35CDD4-2379-4344-9145-FBD7949EBE57}" type="presParOf" srcId="{A7061377-91C2-4999-969E-5E306E3CE094}" destId="{6EBB834D-D992-43A7-AA1B-95724B1C2DDB}" srcOrd="1" destOrd="0" presId="urn:microsoft.com/office/officeart/2018/2/layout/IconVerticalSolidList"/>
    <dgm:cxn modelId="{02C3F655-60FC-4862-BDB2-047A754B6D7D}" type="presParOf" srcId="{A7061377-91C2-4999-969E-5E306E3CE094}" destId="{DCA8EEF1-F3A0-41CA-B56E-26E6292052C3}" srcOrd="2" destOrd="0" presId="urn:microsoft.com/office/officeart/2018/2/layout/IconVerticalSolidList"/>
    <dgm:cxn modelId="{FB00AC41-DAA6-477F-B8EC-41C39C0952E6}" type="presParOf" srcId="{A7061377-91C2-4999-969E-5E306E3CE094}" destId="{255E41F4-DD58-41F9-BDC3-237A8B1BBC8A}" srcOrd="3" destOrd="0" presId="urn:microsoft.com/office/officeart/2018/2/layout/IconVerticalSolidList"/>
    <dgm:cxn modelId="{987AF6DD-46F8-48E9-95C1-B6D5BE30C505}" type="presParOf" srcId="{2FD157B5-698B-4943-864D-F28E28E8CCD8}" destId="{BDBBBC29-3443-4D65-BE3F-889D4473E66F}" srcOrd="7" destOrd="0" presId="urn:microsoft.com/office/officeart/2018/2/layout/IconVerticalSolidList"/>
    <dgm:cxn modelId="{B9EB53E3-B397-4DC9-9E55-33C65350081A}" type="presParOf" srcId="{2FD157B5-698B-4943-864D-F28E28E8CCD8}" destId="{A6CAB952-0929-4A42-BB9C-879F9697F25F}" srcOrd="8" destOrd="0" presId="urn:microsoft.com/office/officeart/2018/2/layout/IconVerticalSolidList"/>
    <dgm:cxn modelId="{4FCC82AC-DA0C-472B-9A7A-72239D4EEAB2}" type="presParOf" srcId="{A6CAB952-0929-4A42-BB9C-879F9697F25F}" destId="{BE1381BF-5FE4-47EA-BAE1-42D4ADC3CB32}" srcOrd="0" destOrd="0" presId="urn:microsoft.com/office/officeart/2018/2/layout/IconVerticalSolidList"/>
    <dgm:cxn modelId="{CDA6C9C9-39EB-42C9-B05C-D978348CCAE8}" type="presParOf" srcId="{A6CAB952-0929-4A42-BB9C-879F9697F25F}" destId="{90DDAEC6-2F3C-4D07-8DA9-008C21A40050}" srcOrd="1" destOrd="0" presId="urn:microsoft.com/office/officeart/2018/2/layout/IconVerticalSolidList"/>
    <dgm:cxn modelId="{0B1D95A3-19EF-4D36-B599-4F65BF382852}" type="presParOf" srcId="{A6CAB952-0929-4A42-BB9C-879F9697F25F}" destId="{223BB09A-77D6-46DE-BA7D-4D97F4CB9B82}" srcOrd="2" destOrd="0" presId="urn:microsoft.com/office/officeart/2018/2/layout/IconVerticalSolidList"/>
    <dgm:cxn modelId="{56C679C8-196C-4A4A-8C89-FDA597D0313B}" type="presParOf" srcId="{A6CAB952-0929-4A42-BB9C-879F9697F25F}" destId="{A878D5AF-8154-465A-B966-3024EDC8B24D}" srcOrd="3" destOrd="0" presId="urn:microsoft.com/office/officeart/2018/2/layout/IconVerticalSolidList"/>
    <dgm:cxn modelId="{C74088EA-DC52-491B-9C78-17B1AB4E9A92}" type="presParOf" srcId="{2FD157B5-698B-4943-864D-F28E28E8CCD8}" destId="{478BC415-9E42-4CEB-9F68-1911A1051129}" srcOrd="9" destOrd="0" presId="urn:microsoft.com/office/officeart/2018/2/layout/IconVerticalSolidList"/>
    <dgm:cxn modelId="{2DA80D3D-8353-4394-915C-5E0B26B61EA2}" type="presParOf" srcId="{2FD157B5-698B-4943-864D-F28E28E8CCD8}" destId="{0C48ED22-E372-4896-BA43-085EBBBC5578}" srcOrd="10" destOrd="0" presId="urn:microsoft.com/office/officeart/2018/2/layout/IconVerticalSolidList"/>
    <dgm:cxn modelId="{E9BD116D-DDFA-4DF8-B9E9-12A6B68C3B83}" type="presParOf" srcId="{0C48ED22-E372-4896-BA43-085EBBBC5578}" destId="{26FF5A2A-3F5C-4546-A0E5-57924B04765C}" srcOrd="0" destOrd="0" presId="urn:microsoft.com/office/officeart/2018/2/layout/IconVerticalSolidList"/>
    <dgm:cxn modelId="{827BF1F6-91DF-49AD-B3CB-0A911F56D4D2}" type="presParOf" srcId="{0C48ED22-E372-4896-BA43-085EBBBC5578}" destId="{47C2C56D-32B8-4974-83B0-F08063C3D638}" srcOrd="1" destOrd="0" presId="urn:microsoft.com/office/officeart/2018/2/layout/IconVerticalSolidList"/>
    <dgm:cxn modelId="{A968BC11-804B-48DD-A39A-C41EE0FAE7FA}" type="presParOf" srcId="{0C48ED22-E372-4896-BA43-085EBBBC5578}" destId="{644F5C63-2563-4FD0-B61E-3F09A0B5023F}" srcOrd="2" destOrd="0" presId="urn:microsoft.com/office/officeart/2018/2/layout/IconVerticalSolidList"/>
    <dgm:cxn modelId="{189E26BC-976A-4530-9DB7-60B79263FF09}" type="presParOf" srcId="{0C48ED22-E372-4896-BA43-085EBBBC5578}" destId="{A5571989-AFC2-452A-B03D-ED04C452E8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1186EB-6363-4431-B216-5EF4BAB90DA1}"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CF0CE343-52A6-46F7-82D3-E015F3A7151C}">
      <dgm:prSet/>
      <dgm:spPr/>
      <dgm:t>
        <a:bodyPr/>
        <a:lstStyle/>
        <a:p>
          <a:r>
            <a:rPr lang="en-GB"/>
            <a:t>Please don’t panic!</a:t>
          </a:r>
          <a:endParaRPr lang="en-US"/>
        </a:p>
      </dgm:t>
    </dgm:pt>
    <dgm:pt modelId="{1D698828-9087-4C6C-9066-7A009EBA3140}" type="parTrans" cxnId="{D652CCC4-3385-4341-99CE-09D498818231}">
      <dgm:prSet/>
      <dgm:spPr/>
      <dgm:t>
        <a:bodyPr/>
        <a:lstStyle/>
        <a:p>
          <a:endParaRPr lang="en-US"/>
        </a:p>
      </dgm:t>
    </dgm:pt>
    <dgm:pt modelId="{B0F03C42-E1BE-4D3C-8B72-4E16ADB6B1E2}" type="sibTrans" cxnId="{D652CCC4-3385-4341-99CE-09D498818231}">
      <dgm:prSet/>
      <dgm:spPr/>
      <dgm:t>
        <a:bodyPr/>
        <a:lstStyle/>
        <a:p>
          <a:endParaRPr lang="en-US"/>
        </a:p>
      </dgm:t>
    </dgm:pt>
    <dgm:pt modelId="{2ECBD39A-687D-41D9-BB9E-2B790E1B9BCF}">
      <dgm:prSet/>
      <dgm:spPr/>
      <dgm:t>
        <a:bodyPr/>
        <a:lstStyle/>
        <a:p>
          <a:r>
            <a:rPr lang="en-GB"/>
            <a:t>Encourage your child to give 100%</a:t>
          </a:r>
          <a:endParaRPr lang="en-US"/>
        </a:p>
      </dgm:t>
    </dgm:pt>
    <dgm:pt modelId="{43E27F3A-CEA3-4F18-96BE-D6E043910C20}" type="parTrans" cxnId="{E9E0EB6C-94C2-4FB2-A2F5-0D8CC068107B}">
      <dgm:prSet/>
      <dgm:spPr/>
      <dgm:t>
        <a:bodyPr/>
        <a:lstStyle/>
        <a:p>
          <a:endParaRPr lang="en-US"/>
        </a:p>
      </dgm:t>
    </dgm:pt>
    <dgm:pt modelId="{A07DFCB4-205B-4DA3-8BF7-5B334D6DE35B}" type="sibTrans" cxnId="{E9E0EB6C-94C2-4FB2-A2F5-0D8CC068107B}">
      <dgm:prSet/>
      <dgm:spPr/>
      <dgm:t>
        <a:bodyPr/>
        <a:lstStyle/>
        <a:p>
          <a:endParaRPr lang="en-US"/>
        </a:p>
      </dgm:t>
    </dgm:pt>
    <dgm:pt modelId="{53C74374-4D81-4E5E-874E-08E7519FD164}">
      <dgm:prSet/>
      <dgm:spPr/>
      <dgm:t>
        <a:bodyPr/>
        <a:lstStyle/>
        <a:p>
          <a:r>
            <a:rPr lang="en-GB"/>
            <a:t>Encourage your child to relax after they have completed homework</a:t>
          </a:r>
          <a:endParaRPr lang="en-US"/>
        </a:p>
      </dgm:t>
    </dgm:pt>
    <dgm:pt modelId="{70B438F2-FC66-43B2-B26D-2C1E0C4F0658}" type="parTrans" cxnId="{995EFF93-6397-43A8-B586-53215043283F}">
      <dgm:prSet/>
      <dgm:spPr/>
      <dgm:t>
        <a:bodyPr/>
        <a:lstStyle/>
        <a:p>
          <a:endParaRPr lang="en-US"/>
        </a:p>
      </dgm:t>
    </dgm:pt>
    <dgm:pt modelId="{DB6F083F-07F6-4C12-9C9B-A314BFB72A1C}" type="sibTrans" cxnId="{995EFF93-6397-43A8-B586-53215043283F}">
      <dgm:prSet/>
      <dgm:spPr/>
      <dgm:t>
        <a:bodyPr/>
        <a:lstStyle/>
        <a:p>
          <a:endParaRPr lang="en-US"/>
        </a:p>
      </dgm:t>
    </dgm:pt>
    <dgm:pt modelId="{46C5A9A3-C643-4647-A386-183FA647DD8A}">
      <dgm:prSet/>
      <dgm:spPr/>
      <dgm:t>
        <a:bodyPr/>
        <a:lstStyle/>
        <a:p>
          <a:r>
            <a:rPr lang="en-GB"/>
            <a:t>They will be fully prepared by May!</a:t>
          </a:r>
          <a:endParaRPr lang="en-US"/>
        </a:p>
      </dgm:t>
    </dgm:pt>
    <dgm:pt modelId="{B105068C-8C2F-4F71-94A8-B6C05EEA4742}" type="parTrans" cxnId="{97570DC5-2EA7-4A04-8545-F06BE1898EAC}">
      <dgm:prSet/>
      <dgm:spPr/>
      <dgm:t>
        <a:bodyPr/>
        <a:lstStyle/>
        <a:p>
          <a:endParaRPr lang="en-US"/>
        </a:p>
      </dgm:t>
    </dgm:pt>
    <dgm:pt modelId="{488F223E-0882-4867-8903-83F9FD6A9E3F}" type="sibTrans" cxnId="{97570DC5-2EA7-4A04-8545-F06BE1898EAC}">
      <dgm:prSet/>
      <dgm:spPr/>
      <dgm:t>
        <a:bodyPr/>
        <a:lstStyle/>
        <a:p>
          <a:endParaRPr lang="en-US"/>
        </a:p>
      </dgm:t>
    </dgm:pt>
    <dgm:pt modelId="{1BE18B8B-8D8A-4D6B-91C6-F9EA78FCA79A}">
      <dgm:prSet/>
      <dgm:spPr/>
      <dgm:t>
        <a:bodyPr/>
        <a:lstStyle/>
        <a:p>
          <a:r>
            <a:rPr lang="en-GB"/>
            <a:t>Any questions at anytime -  please don’t hesitate to come and see a member of staff</a:t>
          </a:r>
          <a:endParaRPr lang="en-US"/>
        </a:p>
      </dgm:t>
    </dgm:pt>
    <dgm:pt modelId="{31E3890E-00CB-47EB-AD60-11E35DF7E348}" type="parTrans" cxnId="{7427FD98-87C4-465B-953A-F8C1C9453819}">
      <dgm:prSet/>
      <dgm:spPr/>
      <dgm:t>
        <a:bodyPr/>
        <a:lstStyle/>
        <a:p>
          <a:endParaRPr lang="en-US"/>
        </a:p>
      </dgm:t>
    </dgm:pt>
    <dgm:pt modelId="{04CE811E-2E88-40B7-BC45-5BAF3698A4E8}" type="sibTrans" cxnId="{7427FD98-87C4-465B-953A-F8C1C9453819}">
      <dgm:prSet/>
      <dgm:spPr/>
      <dgm:t>
        <a:bodyPr/>
        <a:lstStyle/>
        <a:p>
          <a:endParaRPr lang="en-US"/>
        </a:p>
      </dgm:t>
    </dgm:pt>
    <dgm:pt modelId="{A4E52033-192F-4505-807D-AE02293F4F15}" type="pres">
      <dgm:prSet presAssocID="{6A1186EB-6363-4431-B216-5EF4BAB90DA1}" presName="root" presStyleCnt="0">
        <dgm:presLayoutVars>
          <dgm:dir/>
          <dgm:resizeHandles val="exact"/>
        </dgm:presLayoutVars>
      </dgm:prSet>
      <dgm:spPr/>
      <dgm:t>
        <a:bodyPr/>
        <a:lstStyle/>
        <a:p>
          <a:endParaRPr lang="en-GB"/>
        </a:p>
      </dgm:t>
    </dgm:pt>
    <dgm:pt modelId="{6A3D9FBF-F252-4D9A-81A8-E654A105F4EA}" type="pres">
      <dgm:prSet presAssocID="{CF0CE343-52A6-46F7-82D3-E015F3A7151C}" presName="compNode" presStyleCnt="0"/>
      <dgm:spPr/>
    </dgm:pt>
    <dgm:pt modelId="{3D583FE6-C71C-4366-9F99-EFECC453847E}" type="pres">
      <dgm:prSet presAssocID="{CF0CE343-52A6-46F7-82D3-E015F3A7151C}" presName="bgRect" presStyleLbl="bgShp" presStyleIdx="0" presStyleCnt="5"/>
      <dgm:spPr/>
    </dgm:pt>
    <dgm:pt modelId="{D03F64DF-AFD9-4242-A415-B8E461F2A2BA}" type="pres">
      <dgm:prSet presAssocID="{CF0CE343-52A6-46F7-82D3-E015F3A7151C}"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Raised Hand"/>
        </a:ext>
      </dgm:extLst>
    </dgm:pt>
    <dgm:pt modelId="{F35A1CAF-745D-4439-9256-B348D325E432}" type="pres">
      <dgm:prSet presAssocID="{CF0CE343-52A6-46F7-82D3-E015F3A7151C}" presName="spaceRect" presStyleCnt="0"/>
      <dgm:spPr/>
    </dgm:pt>
    <dgm:pt modelId="{9044C10B-6AC1-4AEE-9D76-8D25DE315387}" type="pres">
      <dgm:prSet presAssocID="{CF0CE343-52A6-46F7-82D3-E015F3A7151C}" presName="parTx" presStyleLbl="revTx" presStyleIdx="0" presStyleCnt="5">
        <dgm:presLayoutVars>
          <dgm:chMax val="0"/>
          <dgm:chPref val="0"/>
        </dgm:presLayoutVars>
      </dgm:prSet>
      <dgm:spPr/>
      <dgm:t>
        <a:bodyPr/>
        <a:lstStyle/>
        <a:p>
          <a:endParaRPr lang="en-GB"/>
        </a:p>
      </dgm:t>
    </dgm:pt>
    <dgm:pt modelId="{943137E0-CBDC-4737-B5F2-1A1FF5740AF5}" type="pres">
      <dgm:prSet presAssocID="{B0F03C42-E1BE-4D3C-8B72-4E16ADB6B1E2}" presName="sibTrans" presStyleCnt="0"/>
      <dgm:spPr/>
    </dgm:pt>
    <dgm:pt modelId="{1DFD07EE-A9F2-4C5E-BAB3-7DB3A2C5D0D5}" type="pres">
      <dgm:prSet presAssocID="{2ECBD39A-687D-41D9-BB9E-2B790E1B9BCF}" presName="compNode" presStyleCnt="0"/>
      <dgm:spPr/>
    </dgm:pt>
    <dgm:pt modelId="{54023EF3-D764-4898-8FF7-E2867D619B0E}" type="pres">
      <dgm:prSet presAssocID="{2ECBD39A-687D-41D9-BB9E-2B790E1B9BCF}" presName="bgRect" presStyleLbl="bgShp" presStyleIdx="1" presStyleCnt="5"/>
      <dgm:spPr/>
    </dgm:pt>
    <dgm:pt modelId="{DCA7B275-EBAD-4ECD-9265-87524783B740}" type="pres">
      <dgm:prSet presAssocID="{2ECBD39A-687D-41D9-BB9E-2B790E1B9BCF}"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Children"/>
        </a:ext>
      </dgm:extLst>
    </dgm:pt>
    <dgm:pt modelId="{4394AFDC-2B36-48BA-A6E9-8656B99AA941}" type="pres">
      <dgm:prSet presAssocID="{2ECBD39A-687D-41D9-BB9E-2B790E1B9BCF}" presName="spaceRect" presStyleCnt="0"/>
      <dgm:spPr/>
    </dgm:pt>
    <dgm:pt modelId="{DBB2CA7D-2D9C-4201-9E18-2EB33A15C5A6}" type="pres">
      <dgm:prSet presAssocID="{2ECBD39A-687D-41D9-BB9E-2B790E1B9BCF}" presName="parTx" presStyleLbl="revTx" presStyleIdx="1" presStyleCnt="5">
        <dgm:presLayoutVars>
          <dgm:chMax val="0"/>
          <dgm:chPref val="0"/>
        </dgm:presLayoutVars>
      </dgm:prSet>
      <dgm:spPr/>
      <dgm:t>
        <a:bodyPr/>
        <a:lstStyle/>
        <a:p>
          <a:endParaRPr lang="en-GB"/>
        </a:p>
      </dgm:t>
    </dgm:pt>
    <dgm:pt modelId="{15E32635-B9D0-49FF-A397-B3F0D31BA2FF}" type="pres">
      <dgm:prSet presAssocID="{A07DFCB4-205B-4DA3-8BF7-5B334D6DE35B}" presName="sibTrans" presStyleCnt="0"/>
      <dgm:spPr/>
    </dgm:pt>
    <dgm:pt modelId="{741AAE7D-6737-4BD0-AE48-4E21A8E89BF8}" type="pres">
      <dgm:prSet presAssocID="{53C74374-4D81-4E5E-874E-08E7519FD164}" presName="compNode" presStyleCnt="0"/>
      <dgm:spPr/>
    </dgm:pt>
    <dgm:pt modelId="{85891D8A-30E2-4D25-8BBA-CD13916CB988}" type="pres">
      <dgm:prSet presAssocID="{53C74374-4D81-4E5E-874E-08E7519FD164}" presName="bgRect" presStyleLbl="bgShp" presStyleIdx="2" presStyleCnt="5"/>
      <dgm:spPr/>
    </dgm:pt>
    <dgm:pt modelId="{7C8D3C4F-1430-4342-B1F1-72ED2D7A7245}" type="pres">
      <dgm:prSet presAssocID="{53C74374-4D81-4E5E-874E-08E7519FD164}"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Smiling Face with No Fill"/>
        </a:ext>
      </dgm:extLst>
    </dgm:pt>
    <dgm:pt modelId="{E7CC483E-EB4B-47E1-9721-1D00E5BDF638}" type="pres">
      <dgm:prSet presAssocID="{53C74374-4D81-4E5E-874E-08E7519FD164}" presName="spaceRect" presStyleCnt="0"/>
      <dgm:spPr/>
    </dgm:pt>
    <dgm:pt modelId="{EB746CAD-8FE7-480B-838E-9D78D58E40A3}" type="pres">
      <dgm:prSet presAssocID="{53C74374-4D81-4E5E-874E-08E7519FD164}" presName="parTx" presStyleLbl="revTx" presStyleIdx="2" presStyleCnt="5">
        <dgm:presLayoutVars>
          <dgm:chMax val="0"/>
          <dgm:chPref val="0"/>
        </dgm:presLayoutVars>
      </dgm:prSet>
      <dgm:spPr/>
      <dgm:t>
        <a:bodyPr/>
        <a:lstStyle/>
        <a:p>
          <a:endParaRPr lang="en-GB"/>
        </a:p>
      </dgm:t>
    </dgm:pt>
    <dgm:pt modelId="{A4BF15F7-5765-4E9A-94C7-6B392E1459E1}" type="pres">
      <dgm:prSet presAssocID="{DB6F083F-07F6-4C12-9C9B-A314BFB72A1C}" presName="sibTrans" presStyleCnt="0"/>
      <dgm:spPr/>
    </dgm:pt>
    <dgm:pt modelId="{F4F7315E-A48F-4393-B8D8-E2733EE4267A}" type="pres">
      <dgm:prSet presAssocID="{46C5A9A3-C643-4647-A386-183FA647DD8A}" presName="compNode" presStyleCnt="0"/>
      <dgm:spPr/>
    </dgm:pt>
    <dgm:pt modelId="{BDEA041B-FA58-4F5B-B25F-5C11619E73B7}" type="pres">
      <dgm:prSet presAssocID="{46C5A9A3-C643-4647-A386-183FA647DD8A}" presName="bgRect" presStyleLbl="bgShp" presStyleIdx="3" presStyleCnt="5"/>
      <dgm:spPr/>
    </dgm:pt>
    <dgm:pt modelId="{A7D108AC-6546-449E-B0B3-3B14C5181F46}" type="pres">
      <dgm:prSet presAssocID="{46C5A9A3-C643-4647-A386-183FA647DD8A}"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Bio-Hazard"/>
        </a:ext>
      </dgm:extLst>
    </dgm:pt>
    <dgm:pt modelId="{2FADAD30-7C1C-4A72-A6BA-3F3DD1193EDA}" type="pres">
      <dgm:prSet presAssocID="{46C5A9A3-C643-4647-A386-183FA647DD8A}" presName="spaceRect" presStyleCnt="0"/>
      <dgm:spPr/>
    </dgm:pt>
    <dgm:pt modelId="{DA25D848-02FC-4C5B-87BD-735488946861}" type="pres">
      <dgm:prSet presAssocID="{46C5A9A3-C643-4647-A386-183FA647DD8A}" presName="parTx" presStyleLbl="revTx" presStyleIdx="3" presStyleCnt="5">
        <dgm:presLayoutVars>
          <dgm:chMax val="0"/>
          <dgm:chPref val="0"/>
        </dgm:presLayoutVars>
      </dgm:prSet>
      <dgm:spPr/>
      <dgm:t>
        <a:bodyPr/>
        <a:lstStyle/>
        <a:p>
          <a:endParaRPr lang="en-GB"/>
        </a:p>
      </dgm:t>
    </dgm:pt>
    <dgm:pt modelId="{D07C95F5-B8EA-4037-9631-47F4F1EADD0C}" type="pres">
      <dgm:prSet presAssocID="{488F223E-0882-4867-8903-83F9FD6A9E3F}" presName="sibTrans" presStyleCnt="0"/>
      <dgm:spPr/>
    </dgm:pt>
    <dgm:pt modelId="{806D8E57-566D-4351-A37D-969F0BA0B32F}" type="pres">
      <dgm:prSet presAssocID="{1BE18B8B-8D8A-4D6B-91C6-F9EA78FCA79A}" presName="compNode" presStyleCnt="0"/>
      <dgm:spPr/>
    </dgm:pt>
    <dgm:pt modelId="{4B3F4E59-8084-4648-9778-8A0C57B352B9}" type="pres">
      <dgm:prSet presAssocID="{1BE18B8B-8D8A-4D6B-91C6-F9EA78FCA79A}" presName="bgRect" presStyleLbl="bgShp" presStyleIdx="4" presStyleCnt="5"/>
      <dgm:spPr/>
    </dgm:pt>
    <dgm:pt modelId="{C7B8C399-6093-4806-AF1D-A9DB8CF320D3}" type="pres">
      <dgm:prSet presAssocID="{1BE18B8B-8D8A-4D6B-91C6-F9EA78FCA79A}"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Users"/>
        </a:ext>
      </dgm:extLst>
    </dgm:pt>
    <dgm:pt modelId="{EAF53679-7EF2-4389-8974-4D08ABA34CD4}" type="pres">
      <dgm:prSet presAssocID="{1BE18B8B-8D8A-4D6B-91C6-F9EA78FCA79A}" presName="spaceRect" presStyleCnt="0"/>
      <dgm:spPr/>
    </dgm:pt>
    <dgm:pt modelId="{0C4403A3-5D36-4117-8207-F7AACE86D5BF}" type="pres">
      <dgm:prSet presAssocID="{1BE18B8B-8D8A-4D6B-91C6-F9EA78FCA79A}" presName="parTx" presStyleLbl="revTx" presStyleIdx="4" presStyleCnt="5">
        <dgm:presLayoutVars>
          <dgm:chMax val="0"/>
          <dgm:chPref val="0"/>
        </dgm:presLayoutVars>
      </dgm:prSet>
      <dgm:spPr/>
      <dgm:t>
        <a:bodyPr/>
        <a:lstStyle/>
        <a:p>
          <a:endParaRPr lang="en-GB"/>
        </a:p>
      </dgm:t>
    </dgm:pt>
  </dgm:ptLst>
  <dgm:cxnLst>
    <dgm:cxn modelId="{E9E0EB6C-94C2-4FB2-A2F5-0D8CC068107B}" srcId="{6A1186EB-6363-4431-B216-5EF4BAB90DA1}" destId="{2ECBD39A-687D-41D9-BB9E-2B790E1B9BCF}" srcOrd="1" destOrd="0" parTransId="{43E27F3A-CEA3-4F18-96BE-D6E043910C20}" sibTransId="{A07DFCB4-205B-4DA3-8BF7-5B334D6DE35B}"/>
    <dgm:cxn modelId="{EA2B73D5-9D37-41D7-B0D7-E9724FA87689}" type="presOf" srcId="{46C5A9A3-C643-4647-A386-183FA647DD8A}" destId="{DA25D848-02FC-4C5B-87BD-735488946861}" srcOrd="0" destOrd="0" presId="urn:microsoft.com/office/officeart/2018/2/layout/IconVerticalSolidList"/>
    <dgm:cxn modelId="{8D33F259-C864-4012-867A-344DA8804422}" type="presOf" srcId="{1BE18B8B-8D8A-4D6B-91C6-F9EA78FCA79A}" destId="{0C4403A3-5D36-4117-8207-F7AACE86D5BF}" srcOrd="0" destOrd="0" presId="urn:microsoft.com/office/officeart/2018/2/layout/IconVerticalSolidList"/>
    <dgm:cxn modelId="{6BE8A361-A3CA-4780-984E-6D580BC01CD8}" type="presOf" srcId="{6A1186EB-6363-4431-B216-5EF4BAB90DA1}" destId="{A4E52033-192F-4505-807D-AE02293F4F15}" srcOrd="0" destOrd="0" presId="urn:microsoft.com/office/officeart/2018/2/layout/IconVerticalSolidList"/>
    <dgm:cxn modelId="{141FB84F-44B4-4FB8-94A2-6397DFBAAFC7}" type="presOf" srcId="{53C74374-4D81-4E5E-874E-08E7519FD164}" destId="{EB746CAD-8FE7-480B-838E-9D78D58E40A3}" srcOrd="0" destOrd="0" presId="urn:microsoft.com/office/officeart/2018/2/layout/IconVerticalSolidList"/>
    <dgm:cxn modelId="{B56885FD-5EC4-49DC-B5F2-52DE9DF93C1F}" type="presOf" srcId="{CF0CE343-52A6-46F7-82D3-E015F3A7151C}" destId="{9044C10B-6AC1-4AEE-9D76-8D25DE315387}" srcOrd="0" destOrd="0" presId="urn:microsoft.com/office/officeart/2018/2/layout/IconVerticalSolidList"/>
    <dgm:cxn modelId="{7427FD98-87C4-465B-953A-F8C1C9453819}" srcId="{6A1186EB-6363-4431-B216-5EF4BAB90DA1}" destId="{1BE18B8B-8D8A-4D6B-91C6-F9EA78FCA79A}" srcOrd="4" destOrd="0" parTransId="{31E3890E-00CB-47EB-AD60-11E35DF7E348}" sibTransId="{04CE811E-2E88-40B7-BC45-5BAF3698A4E8}"/>
    <dgm:cxn modelId="{995EFF93-6397-43A8-B586-53215043283F}" srcId="{6A1186EB-6363-4431-B216-5EF4BAB90DA1}" destId="{53C74374-4D81-4E5E-874E-08E7519FD164}" srcOrd="2" destOrd="0" parTransId="{70B438F2-FC66-43B2-B26D-2C1E0C4F0658}" sibTransId="{DB6F083F-07F6-4C12-9C9B-A314BFB72A1C}"/>
    <dgm:cxn modelId="{D652CCC4-3385-4341-99CE-09D498818231}" srcId="{6A1186EB-6363-4431-B216-5EF4BAB90DA1}" destId="{CF0CE343-52A6-46F7-82D3-E015F3A7151C}" srcOrd="0" destOrd="0" parTransId="{1D698828-9087-4C6C-9066-7A009EBA3140}" sibTransId="{B0F03C42-E1BE-4D3C-8B72-4E16ADB6B1E2}"/>
    <dgm:cxn modelId="{8C9626A2-B0A1-4E02-8D3F-0DFBEA3AA775}" type="presOf" srcId="{2ECBD39A-687D-41D9-BB9E-2B790E1B9BCF}" destId="{DBB2CA7D-2D9C-4201-9E18-2EB33A15C5A6}" srcOrd="0" destOrd="0" presId="urn:microsoft.com/office/officeart/2018/2/layout/IconVerticalSolidList"/>
    <dgm:cxn modelId="{97570DC5-2EA7-4A04-8545-F06BE1898EAC}" srcId="{6A1186EB-6363-4431-B216-5EF4BAB90DA1}" destId="{46C5A9A3-C643-4647-A386-183FA647DD8A}" srcOrd="3" destOrd="0" parTransId="{B105068C-8C2F-4F71-94A8-B6C05EEA4742}" sibTransId="{488F223E-0882-4867-8903-83F9FD6A9E3F}"/>
    <dgm:cxn modelId="{E414581F-9FEF-4811-A7E4-7982EA79300F}" type="presParOf" srcId="{A4E52033-192F-4505-807D-AE02293F4F15}" destId="{6A3D9FBF-F252-4D9A-81A8-E654A105F4EA}" srcOrd="0" destOrd="0" presId="urn:microsoft.com/office/officeart/2018/2/layout/IconVerticalSolidList"/>
    <dgm:cxn modelId="{F92A74BE-B2BC-4239-8D5E-0F034777100F}" type="presParOf" srcId="{6A3D9FBF-F252-4D9A-81A8-E654A105F4EA}" destId="{3D583FE6-C71C-4366-9F99-EFECC453847E}" srcOrd="0" destOrd="0" presId="urn:microsoft.com/office/officeart/2018/2/layout/IconVerticalSolidList"/>
    <dgm:cxn modelId="{22E8238F-F110-40E0-AC90-434EEEF103FC}" type="presParOf" srcId="{6A3D9FBF-F252-4D9A-81A8-E654A105F4EA}" destId="{D03F64DF-AFD9-4242-A415-B8E461F2A2BA}" srcOrd="1" destOrd="0" presId="urn:microsoft.com/office/officeart/2018/2/layout/IconVerticalSolidList"/>
    <dgm:cxn modelId="{0A8373C4-18F3-4511-AAA7-341FC32688A8}" type="presParOf" srcId="{6A3D9FBF-F252-4D9A-81A8-E654A105F4EA}" destId="{F35A1CAF-745D-4439-9256-B348D325E432}" srcOrd="2" destOrd="0" presId="urn:microsoft.com/office/officeart/2018/2/layout/IconVerticalSolidList"/>
    <dgm:cxn modelId="{F1B91693-3EF8-4EB6-8AFC-9CED6379C213}" type="presParOf" srcId="{6A3D9FBF-F252-4D9A-81A8-E654A105F4EA}" destId="{9044C10B-6AC1-4AEE-9D76-8D25DE315387}" srcOrd="3" destOrd="0" presId="urn:microsoft.com/office/officeart/2018/2/layout/IconVerticalSolidList"/>
    <dgm:cxn modelId="{7FA4E43B-4C52-44B4-973D-9A053465BF06}" type="presParOf" srcId="{A4E52033-192F-4505-807D-AE02293F4F15}" destId="{943137E0-CBDC-4737-B5F2-1A1FF5740AF5}" srcOrd="1" destOrd="0" presId="urn:microsoft.com/office/officeart/2018/2/layout/IconVerticalSolidList"/>
    <dgm:cxn modelId="{5C2EC585-9433-45F4-9FA8-25E225C75F17}" type="presParOf" srcId="{A4E52033-192F-4505-807D-AE02293F4F15}" destId="{1DFD07EE-A9F2-4C5E-BAB3-7DB3A2C5D0D5}" srcOrd="2" destOrd="0" presId="urn:microsoft.com/office/officeart/2018/2/layout/IconVerticalSolidList"/>
    <dgm:cxn modelId="{89EAE46E-4D78-4BA6-8F21-92E8EB6AD619}" type="presParOf" srcId="{1DFD07EE-A9F2-4C5E-BAB3-7DB3A2C5D0D5}" destId="{54023EF3-D764-4898-8FF7-E2867D619B0E}" srcOrd="0" destOrd="0" presId="urn:microsoft.com/office/officeart/2018/2/layout/IconVerticalSolidList"/>
    <dgm:cxn modelId="{96AA99DE-3A42-4662-A82E-499752CCC11E}" type="presParOf" srcId="{1DFD07EE-A9F2-4C5E-BAB3-7DB3A2C5D0D5}" destId="{DCA7B275-EBAD-4ECD-9265-87524783B740}" srcOrd="1" destOrd="0" presId="urn:microsoft.com/office/officeart/2018/2/layout/IconVerticalSolidList"/>
    <dgm:cxn modelId="{B7E72D71-A91A-4ED9-9133-639E2946758E}" type="presParOf" srcId="{1DFD07EE-A9F2-4C5E-BAB3-7DB3A2C5D0D5}" destId="{4394AFDC-2B36-48BA-A6E9-8656B99AA941}" srcOrd="2" destOrd="0" presId="urn:microsoft.com/office/officeart/2018/2/layout/IconVerticalSolidList"/>
    <dgm:cxn modelId="{E07BD768-B21A-4D6F-99A0-A76F32D79C37}" type="presParOf" srcId="{1DFD07EE-A9F2-4C5E-BAB3-7DB3A2C5D0D5}" destId="{DBB2CA7D-2D9C-4201-9E18-2EB33A15C5A6}" srcOrd="3" destOrd="0" presId="urn:microsoft.com/office/officeart/2018/2/layout/IconVerticalSolidList"/>
    <dgm:cxn modelId="{1A903277-9C36-44EB-BD9C-5A6AD40B315A}" type="presParOf" srcId="{A4E52033-192F-4505-807D-AE02293F4F15}" destId="{15E32635-B9D0-49FF-A397-B3F0D31BA2FF}" srcOrd="3" destOrd="0" presId="urn:microsoft.com/office/officeart/2018/2/layout/IconVerticalSolidList"/>
    <dgm:cxn modelId="{33AE66D1-8008-4AA0-80BB-AD81D897D223}" type="presParOf" srcId="{A4E52033-192F-4505-807D-AE02293F4F15}" destId="{741AAE7D-6737-4BD0-AE48-4E21A8E89BF8}" srcOrd="4" destOrd="0" presId="urn:microsoft.com/office/officeart/2018/2/layout/IconVerticalSolidList"/>
    <dgm:cxn modelId="{39B4F37F-6E0C-4983-A087-7A39A0D8CE9C}" type="presParOf" srcId="{741AAE7D-6737-4BD0-AE48-4E21A8E89BF8}" destId="{85891D8A-30E2-4D25-8BBA-CD13916CB988}" srcOrd="0" destOrd="0" presId="urn:microsoft.com/office/officeart/2018/2/layout/IconVerticalSolidList"/>
    <dgm:cxn modelId="{94479677-D2AA-49B2-8EF8-507649B63A6F}" type="presParOf" srcId="{741AAE7D-6737-4BD0-AE48-4E21A8E89BF8}" destId="{7C8D3C4F-1430-4342-B1F1-72ED2D7A7245}" srcOrd="1" destOrd="0" presId="urn:microsoft.com/office/officeart/2018/2/layout/IconVerticalSolidList"/>
    <dgm:cxn modelId="{A638E626-F4B5-4794-BAF0-6C72B8795ED3}" type="presParOf" srcId="{741AAE7D-6737-4BD0-AE48-4E21A8E89BF8}" destId="{E7CC483E-EB4B-47E1-9721-1D00E5BDF638}" srcOrd="2" destOrd="0" presId="urn:microsoft.com/office/officeart/2018/2/layout/IconVerticalSolidList"/>
    <dgm:cxn modelId="{7FAA01C6-8C6E-4032-9AF7-F4B7A86C029F}" type="presParOf" srcId="{741AAE7D-6737-4BD0-AE48-4E21A8E89BF8}" destId="{EB746CAD-8FE7-480B-838E-9D78D58E40A3}" srcOrd="3" destOrd="0" presId="urn:microsoft.com/office/officeart/2018/2/layout/IconVerticalSolidList"/>
    <dgm:cxn modelId="{B689580D-741D-4ADF-BDC7-1807D5AADB14}" type="presParOf" srcId="{A4E52033-192F-4505-807D-AE02293F4F15}" destId="{A4BF15F7-5765-4E9A-94C7-6B392E1459E1}" srcOrd="5" destOrd="0" presId="urn:microsoft.com/office/officeart/2018/2/layout/IconVerticalSolidList"/>
    <dgm:cxn modelId="{DF40C280-5C7C-4B64-9A94-EACDB3B185AC}" type="presParOf" srcId="{A4E52033-192F-4505-807D-AE02293F4F15}" destId="{F4F7315E-A48F-4393-B8D8-E2733EE4267A}" srcOrd="6" destOrd="0" presId="urn:microsoft.com/office/officeart/2018/2/layout/IconVerticalSolidList"/>
    <dgm:cxn modelId="{EE5D3B2F-F088-4F0E-AF78-C0C2AA2CBBFE}" type="presParOf" srcId="{F4F7315E-A48F-4393-B8D8-E2733EE4267A}" destId="{BDEA041B-FA58-4F5B-B25F-5C11619E73B7}" srcOrd="0" destOrd="0" presId="urn:microsoft.com/office/officeart/2018/2/layout/IconVerticalSolidList"/>
    <dgm:cxn modelId="{E12E6A0A-D106-4D6C-AECD-1D992BDCD11B}" type="presParOf" srcId="{F4F7315E-A48F-4393-B8D8-E2733EE4267A}" destId="{A7D108AC-6546-449E-B0B3-3B14C5181F46}" srcOrd="1" destOrd="0" presId="urn:microsoft.com/office/officeart/2018/2/layout/IconVerticalSolidList"/>
    <dgm:cxn modelId="{AF4ADEBA-ACE0-468A-AEB5-D8F81FB88BE4}" type="presParOf" srcId="{F4F7315E-A48F-4393-B8D8-E2733EE4267A}" destId="{2FADAD30-7C1C-4A72-A6BA-3F3DD1193EDA}" srcOrd="2" destOrd="0" presId="urn:microsoft.com/office/officeart/2018/2/layout/IconVerticalSolidList"/>
    <dgm:cxn modelId="{F64B34A6-8B79-4FA7-A562-603DED2FF9A1}" type="presParOf" srcId="{F4F7315E-A48F-4393-B8D8-E2733EE4267A}" destId="{DA25D848-02FC-4C5B-87BD-735488946861}" srcOrd="3" destOrd="0" presId="urn:microsoft.com/office/officeart/2018/2/layout/IconVerticalSolidList"/>
    <dgm:cxn modelId="{9A7B325D-4AC3-424D-9BF1-5C00B5152CAA}" type="presParOf" srcId="{A4E52033-192F-4505-807D-AE02293F4F15}" destId="{D07C95F5-B8EA-4037-9631-47F4F1EADD0C}" srcOrd="7" destOrd="0" presId="urn:microsoft.com/office/officeart/2018/2/layout/IconVerticalSolidList"/>
    <dgm:cxn modelId="{5EDED163-4ED8-440B-B341-7B828C0A9A9C}" type="presParOf" srcId="{A4E52033-192F-4505-807D-AE02293F4F15}" destId="{806D8E57-566D-4351-A37D-969F0BA0B32F}" srcOrd="8" destOrd="0" presId="urn:microsoft.com/office/officeart/2018/2/layout/IconVerticalSolidList"/>
    <dgm:cxn modelId="{FFC205CC-82A1-4642-8D54-00202E85E443}" type="presParOf" srcId="{806D8E57-566D-4351-A37D-969F0BA0B32F}" destId="{4B3F4E59-8084-4648-9778-8A0C57B352B9}" srcOrd="0" destOrd="0" presId="urn:microsoft.com/office/officeart/2018/2/layout/IconVerticalSolidList"/>
    <dgm:cxn modelId="{944F6F09-A491-4560-BB29-DCA6D8382689}" type="presParOf" srcId="{806D8E57-566D-4351-A37D-969F0BA0B32F}" destId="{C7B8C399-6093-4806-AF1D-A9DB8CF320D3}" srcOrd="1" destOrd="0" presId="urn:microsoft.com/office/officeart/2018/2/layout/IconVerticalSolidList"/>
    <dgm:cxn modelId="{FA5FB330-7993-42FC-96A8-324D45C3D89A}" type="presParOf" srcId="{806D8E57-566D-4351-A37D-969F0BA0B32F}" destId="{EAF53679-7EF2-4389-8974-4D08ABA34CD4}" srcOrd="2" destOrd="0" presId="urn:microsoft.com/office/officeart/2018/2/layout/IconVerticalSolidList"/>
    <dgm:cxn modelId="{1F420C53-FE17-40B7-A3B8-87363505487C}" type="presParOf" srcId="{806D8E57-566D-4351-A37D-969F0BA0B32F}" destId="{0C4403A3-5D36-4117-8207-F7AACE86D5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EE0AFC-539B-4C5E-802F-9617F0C695B2}"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8BE86507-6B7B-463D-8AD2-90B414E37706}">
      <dgm:prSet/>
      <dgm:spPr/>
      <dgm:t>
        <a:bodyPr/>
        <a:lstStyle/>
        <a:p>
          <a:r>
            <a:rPr lang="en-GB" dirty="0">
              <a:latin typeface="Comic Sans MS" panose="030F0702030302020204" pitchFamily="66" charset="0"/>
            </a:rPr>
            <a:t>The tests all take place in normal school time, under test conditions.</a:t>
          </a:r>
          <a:endParaRPr lang="en-US" dirty="0">
            <a:latin typeface="Comic Sans MS" panose="030F0702030302020204" pitchFamily="66" charset="0"/>
          </a:endParaRPr>
        </a:p>
      </dgm:t>
    </dgm:pt>
    <dgm:pt modelId="{AA639248-26ED-4FDB-A554-2CE61F474203}" type="parTrans" cxnId="{BFDAE6BA-74CE-470A-976E-CD85C1364070}">
      <dgm:prSet/>
      <dgm:spPr/>
      <dgm:t>
        <a:bodyPr/>
        <a:lstStyle/>
        <a:p>
          <a:endParaRPr lang="en-US">
            <a:latin typeface="Comic Sans MS" panose="030F0702030302020204" pitchFamily="66" charset="0"/>
          </a:endParaRPr>
        </a:p>
      </dgm:t>
    </dgm:pt>
    <dgm:pt modelId="{F74C554F-285E-4F95-9FE5-340D2DF64A16}" type="sibTrans" cxnId="{BFDAE6BA-74CE-470A-976E-CD85C1364070}">
      <dgm:prSet/>
      <dgm:spPr/>
      <dgm:t>
        <a:bodyPr/>
        <a:lstStyle/>
        <a:p>
          <a:endParaRPr lang="en-US">
            <a:latin typeface="Comic Sans MS" panose="030F0702030302020204" pitchFamily="66" charset="0"/>
          </a:endParaRPr>
        </a:p>
      </dgm:t>
    </dgm:pt>
    <dgm:pt modelId="{95CA05B4-2C0F-404A-AEA1-70F0E134796A}">
      <dgm:prSet/>
      <dgm:spPr/>
      <dgm:t>
        <a:bodyPr/>
        <a:lstStyle/>
        <a:p>
          <a:r>
            <a:rPr lang="en-GB">
              <a:latin typeface="Comic Sans MS" panose="030F0702030302020204" pitchFamily="66" charset="0"/>
            </a:rPr>
            <a:t>Pupils will not be allowed to talk to each other during the tests.</a:t>
          </a:r>
          <a:endParaRPr lang="en-US">
            <a:latin typeface="Comic Sans MS" panose="030F0702030302020204" pitchFamily="66" charset="0"/>
          </a:endParaRPr>
        </a:p>
      </dgm:t>
    </dgm:pt>
    <dgm:pt modelId="{F495A4F6-8B0D-45C8-8F36-AC953B4AF7F1}" type="parTrans" cxnId="{553AFCC9-8892-4118-BF60-8B35938D8F19}">
      <dgm:prSet/>
      <dgm:spPr/>
      <dgm:t>
        <a:bodyPr/>
        <a:lstStyle/>
        <a:p>
          <a:endParaRPr lang="en-US">
            <a:latin typeface="Comic Sans MS" panose="030F0702030302020204" pitchFamily="66" charset="0"/>
          </a:endParaRPr>
        </a:p>
      </dgm:t>
    </dgm:pt>
    <dgm:pt modelId="{2DDAE142-FF5E-4185-831C-FF9D045D27F6}" type="sibTrans" cxnId="{553AFCC9-8892-4118-BF60-8B35938D8F19}">
      <dgm:prSet/>
      <dgm:spPr/>
      <dgm:t>
        <a:bodyPr/>
        <a:lstStyle/>
        <a:p>
          <a:endParaRPr lang="en-US">
            <a:latin typeface="Comic Sans MS" panose="030F0702030302020204" pitchFamily="66" charset="0"/>
          </a:endParaRPr>
        </a:p>
      </dgm:t>
    </dgm:pt>
    <dgm:pt modelId="{AEC139D2-BD05-489B-B1BD-8EACCC21A82A}">
      <dgm:prSet/>
      <dgm:spPr/>
      <dgm:t>
        <a:bodyPr/>
        <a:lstStyle/>
        <a:p>
          <a:r>
            <a:rPr lang="en-GB">
              <a:latin typeface="Comic Sans MS" panose="030F0702030302020204" pitchFamily="66" charset="0"/>
            </a:rPr>
            <a:t>The completed papers are sent away to be marked externally. </a:t>
          </a:r>
          <a:endParaRPr lang="en-US">
            <a:latin typeface="Comic Sans MS" panose="030F0702030302020204" pitchFamily="66" charset="0"/>
          </a:endParaRPr>
        </a:p>
      </dgm:t>
    </dgm:pt>
    <dgm:pt modelId="{F3F684DA-B273-45EB-BA62-3F9408380629}" type="parTrans" cxnId="{80F8438D-D41C-46FE-8B8B-B800BE218096}">
      <dgm:prSet/>
      <dgm:spPr/>
      <dgm:t>
        <a:bodyPr/>
        <a:lstStyle/>
        <a:p>
          <a:endParaRPr lang="en-US">
            <a:latin typeface="Comic Sans MS" panose="030F0702030302020204" pitchFamily="66" charset="0"/>
          </a:endParaRPr>
        </a:p>
      </dgm:t>
    </dgm:pt>
    <dgm:pt modelId="{5753768A-1B25-4FDC-83A3-56744D210FD4}" type="sibTrans" cxnId="{80F8438D-D41C-46FE-8B8B-B800BE218096}">
      <dgm:prSet/>
      <dgm:spPr/>
      <dgm:t>
        <a:bodyPr/>
        <a:lstStyle/>
        <a:p>
          <a:endParaRPr lang="en-US">
            <a:latin typeface="Comic Sans MS" panose="030F0702030302020204" pitchFamily="66" charset="0"/>
          </a:endParaRPr>
        </a:p>
      </dgm:t>
    </dgm:pt>
    <dgm:pt modelId="{35A42FF9-1AC9-4DCF-AD69-D9396CF5348B}">
      <dgm:prSet/>
      <dgm:spPr/>
      <dgm:t>
        <a:bodyPr/>
        <a:lstStyle/>
        <a:p>
          <a:r>
            <a:rPr lang="en-GB">
              <a:latin typeface="Comic Sans MS" panose="030F0702030302020204" pitchFamily="66" charset="0"/>
            </a:rPr>
            <a:t>Results are returned to school in July.</a:t>
          </a:r>
          <a:endParaRPr lang="en-US">
            <a:latin typeface="Comic Sans MS" panose="030F0702030302020204" pitchFamily="66" charset="0"/>
          </a:endParaRPr>
        </a:p>
      </dgm:t>
    </dgm:pt>
    <dgm:pt modelId="{3F69CD35-CD31-476A-9C47-5AD32CFC582F}" type="parTrans" cxnId="{4CF6E546-F687-4D3D-ADC6-A932FC362BAA}">
      <dgm:prSet/>
      <dgm:spPr/>
      <dgm:t>
        <a:bodyPr/>
        <a:lstStyle/>
        <a:p>
          <a:endParaRPr lang="en-US">
            <a:latin typeface="Comic Sans MS" panose="030F0702030302020204" pitchFamily="66" charset="0"/>
          </a:endParaRPr>
        </a:p>
      </dgm:t>
    </dgm:pt>
    <dgm:pt modelId="{CBE9C503-9063-4120-A10F-E7D051955E96}" type="sibTrans" cxnId="{4CF6E546-F687-4D3D-ADC6-A932FC362BAA}">
      <dgm:prSet/>
      <dgm:spPr/>
      <dgm:t>
        <a:bodyPr/>
        <a:lstStyle/>
        <a:p>
          <a:endParaRPr lang="en-US">
            <a:latin typeface="Comic Sans MS" panose="030F0702030302020204" pitchFamily="66" charset="0"/>
          </a:endParaRPr>
        </a:p>
      </dgm:t>
    </dgm:pt>
    <dgm:pt modelId="{BB53AE6A-A423-41D8-9FB4-88C53A840B45}" type="pres">
      <dgm:prSet presAssocID="{8DEE0AFC-539B-4C5E-802F-9617F0C695B2}" presName="root" presStyleCnt="0">
        <dgm:presLayoutVars>
          <dgm:dir/>
          <dgm:resizeHandles val="exact"/>
        </dgm:presLayoutVars>
      </dgm:prSet>
      <dgm:spPr/>
      <dgm:t>
        <a:bodyPr/>
        <a:lstStyle/>
        <a:p>
          <a:endParaRPr lang="en-GB"/>
        </a:p>
      </dgm:t>
    </dgm:pt>
    <dgm:pt modelId="{0B188061-5D5E-4BD6-9A94-1C6525C92FB8}" type="pres">
      <dgm:prSet presAssocID="{8DEE0AFC-539B-4C5E-802F-9617F0C695B2}" presName="container" presStyleCnt="0">
        <dgm:presLayoutVars>
          <dgm:dir/>
          <dgm:resizeHandles val="exact"/>
        </dgm:presLayoutVars>
      </dgm:prSet>
      <dgm:spPr/>
    </dgm:pt>
    <dgm:pt modelId="{48824416-A19B-4AFE-A3DB-8682BE3A3F18}" type="pres">
      <dgm:prSet presAssocID="{8BE86507-6B7B-463D-8AD2-90B414E37706}" presName="compNode" presStyleCnt="0"/>
      <dgm:spPr/>
    </dgm:pt>
    <dgm:pt modelId="{4098C96F-631F-4309-B6CF-D7AD88EEE877}" type="pres">
      <dgm:prSet presAssocID="{8BE86507-6B7B-463D-8AD2-90B414E37706}" presName="iconBgRect" presStyleLbl="bgShp" presStyleIdx="0" presStyleCnt="4"/>
      <dgm:spPr/>
    </dgm:pt>
    <dgm:pt modelId="{7FAE52D1-71D7-4546-A6DB-BEE8F6B38FDD}" type="pres">
      <dgm:prSet presAssocID="{8BE86507-6B7B-463D-8AD2-90B414E37706}"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Pencil"/>
        </a:ext>
      </dgm:extLst>
    </dgm:pt>
    <dgm:pt modelId="{422472B9-27EC-4188-A948-0B7412997375}" type="pres">
      <dgm:prSet presAssocID="{8BE86507-6B7B-463D-8AD2-90B414E37706}" presName="spaceRect" presStyleCnt="0"/>
      <dgm:spPr/>
    </dgm:pt>
    <dgm:pt modelId="{095A4C6D-B163-487E-A5B5-EA68E7BA41F6}" type="pres">
      <dgm:prSet presAssocID="{8BE86507-6B7B-463D-8AD2-90B414E37706}" presName="textRect" presStyleLbl="revTx" presStyleIdx="0" presStyleCnt="4">
        <dgm:presLayoutVars>
          <dgm:chMax val="1"/>
          <dgm:chPref val="1"/>
        </dgm:presLayoutVars>
      </dgm:prSet>
      <dgm:spPr/>
      <dgm:t>
        <a:bodyPr/>
        <a:lstStyle/>
        <a:p>
          <a:endParaRPr lang="en-GB"/>
        </a:p>
      </dgm:t>
    </dgm:pt>
    <dgm:pt modelId="{27BCD6EA-5E2E-4016-98E3-0E470E664678}" type="pres">
      <dgm:prSet presAssocID="{F74C554F-285E-4F95-9FE5-340D2DF64A16}" presName="sibTrans" presStyleLbl="sibTrans2D1" presStyleIdx="0" presStyleCnt="0"/>
      <dgm:spPr/>
      <dgm:t>
        <a:bodyPr/>
        <a:lstStyle/>
        <a:p>
          <a:endParaRPr lang="en-GB"/>
        </a:p>
      </dgm:t>
    </dgm:pt>
    <dgm:pt modelId="{814B0389-918D-4ECD-BE0A-24BD083E3C99}" type="pres">
      <dgm:prSet presAssocID="{95CA05B4-2C0F-404A-AEA1-70F0E134796A}" presName="compNode" presStyleCnt="0"/>
      <dgm:spPr/>
    </dgm:pt>
    <dgm:pt modelId="{A3427B52-1BD0-46AD-9D3D-4042693C1BB6}" type="pres">
      <dgm:prSet presAssocID="{95CA05B4-2C0F-404A-AEA1-70F0E134796A}" presName="iconBgRect" presStyleLbl="bgShp" presStyleIdx="1" presStyleCnt="4"/>
      <dgm:spPr/>
    </dgm:pt>
    <dgm:pt modelId="{8F80D633-796F-4478-98A4-0B5DC1E8C75F}" type="pres">
      <dgm:prSet presAssocID="{95CA05B4-2C0F-404A-AEA1-70F0E134796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Checkmark"/>
        </a:ext>
      </dgm:extLst>
    </dgm:pt>
    <dgm:pt modelId="{25910897-3899-4B4C-AC5F-E1357FCB3324}" type="pres">
      <dgm:prSet presAssocID="{95CA05B4-2C0F-404A-AEA1-70F0E134796A}" presName="spaceRect" presStyleCnt="0"/>
      <dgm:spPr/>
    </dgm:pt>
    <dgm:pt modelId="{1E13BE1A-4982-4E4B-8171-1447417F3043}" type="pres">
      <dgm:prSet presAssocID="{95CA05B4-2C0F-404A-AEA1-70F0E134796A}" presName="textRect" presStyleLbl="revTx" presStyleIdx="1" presStyleCnt="4">
        <dgm:presLayoutVars>
          <dgm:chMax val="1"/>
          <dgm:chPref val="1"/>
        </dgm:presLayoutVars>
      </dgm:prSet>
      <dgm:spPr/>
      <dgm:t>
        <a:bodyPr/>
        <a:lstStyle/>
        <a:p>
          <a:endParaRPr lang="en-GB"/>
        </a:p>
      </dgm:t>
    </dgm:pt>
    <dgm:pt modelId="{D11E3411-4577-45E1-A1C6-69B86A49B9A0}" type="pres">
      <dgm:prSet presAssocID="{2DDAE142-FF5E-4185-831C-FF9D045D27F6}" presName="sibTrans" presStyleLbl="sibTrans2D1" presStyleIdx="0" presStyleCnt="0"/>
      <dgm:spPr/>
      <dgm:t>
        <a:bodyPr/>
        <a:lstStyle/>
        <a:p>
          <a:endParaRPr lang="en-GB"/>
        </a:p>
      </dgm:t>
    </dgm:pt>
    <dgm:pt modelId="{CFDBF785-5E1C-4E23-AF55-E1DF1EC6BA6A}" type="pres">
      <dgm:prSet presAssocID="{AEC139D2-BD05-489B-B1BD-8EACCC21A82A}" presName="compNode" presStyleCnt="0"/>
      <dgm:spPr/>
    </dgm:pt>
    <dgm:pt modelId="{7139B20C-A0C0-4137-8198-AA771CA05989}" type="pres">
      <dgm:prSet presAssocID="{AEC139D2-BD05-489B-B1BD-8EACCC21A82A}" presName="iconBgRect" presStyleLbl="bgShp" presStyleIdx="2" presStyleCnt="4"/>
      <dgm:spPr/>
    </dgm:pt>
    <dgm:pt modelId="{2FEC27C8-DFE2-4A4A-9C34-3E3E6E8BD2D1}" type="pres">
      <dgm:prSet presAssocID="{AEC139D2-BD05-489B-B1BD-8EACCC21A82A}"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Checklist"/>
        </a:ext>
      </dgm:extLst>
    </dgm:pt>
    <dgm:pt modelId="{D92893B2-3377-4091-9642-79DE182AE56D}" type="pres">
      <dgm:prSet presAssocID="{AEC139D2-BD05-489B-B1BD-8EACCC21A82A}" presName="spaceRect" presStyleCnt="0"/>
      <dgm:spPr/>
    </dgm:pt>
    <dgm:pt modelId="{BCAC9901-D0E8-4EA0-B522-9707801FA954}" type="pres">
      <dgm:prSet presAssocID="{AEC139D2-BD05-489B-B1BD-8EACCC21A82A}" presName="textRect" presStyleLbl="revTx" presStyleIdx="2" presStyleCnt="4">
        <dgm:presLayoutVars>
          <dgm:chMax val="1"/>
          <dgm:chPref val="1"/>
        </dgm:presLayoutVars>
      </dgm:prSet>
      <dgm:spPr/>
      <dgm:t>
        <a:bodyPr/>
        <a:lstStyle/>
        <a:p>
          <a:endParaRPr lang="en-GB"/>
        </a:p>
      </dgm:t>
    </dgm:pt>
    <dgm:pt modelId="{FCB3ECB5-40F9-4963-A601-7DD883487252}" type="pres">
      <dgm:prSet presAssocID="{5753768A-1B25-4FDC-83A3-56744D210FD4}" presName="sibTrans" presStyleLbl="sibTrans2D1" presStyleIdx="0" presStyleCnt="0"/>
      <dgm:spPr/>
      <dgm:t>
        <a:bodyPr/>
        <a:lstStyle/>
        <a:p>
          <a:endParaRPr lang="en-GB"/>
        </a:p>
      </dgm:t>
    </dgm:pt>
    <dgm:pt modelId="{A8F14F14-FD6C-4F3E-B552-08B3D80093EA}" type="pres">
      <dgm:prSet presAssocID="{35A42FF9-1AC9-4DCF-AD69-D9396CF5348B}" presName="compNode" presStyleCnt="0"/>
      <dgm:spPr/>
    </dgm:pt>
    <dgm:pt modelId="{0B1573AB-68DB-4973-8361-71F998A8ABF2}" type="pres">
      <dgm:prSet presAssocID="{35A42FF9-1AC9-4DCF-AD69-D9396CF5348B}" presName="iconBgRect" presStyleLbl="bgShp" presStyleIdx="3" presStyleCnt="4"/>
      <dgm:spPr/>
    </dgm:pt>
    <dgm:pt modelId="{F76CE509-5B3E-478E-A855-607797C06C6B}" type="pres">
      <dgm:prSet presAssocID="{35A42FF9-1AC9-4DCF-AD69-D9396CF5348B}"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Books"/>
        </a:ext>
      </dgm:extLst>
    </dgm:pt>
    <dgm:pt modelId="{2234DE1E-0320-49A2-BC3D-115BCCB9CF74}" type="pres">
      <dgm:prSet presAssocID="{35A42FF9-1AC9-4DCF-AD69-D9396CF5348B}" presName="spaceRect" presStyleCnt="0"/>
      <dgm:spPr/>
    </dgm:pt>
    <dgm:pt modelId="{B89583CD-92F8-4338-BC2A-D45B2BE74CE0}" type="pres">
      <dgm:prSet presAssocID="{35A42FF9-1AC9-4DCF-AD69-D9396CF5348B}" presName="textRect" presStyleLbl="revTx" presStyleIdx="3" presStyleCnt="4">
        <dgm:presLayoutVars>
          <dgm:chMax val="1"/>
          <dgm:chPref val="1"/>
        </dgm:presLayoutVars>
      </dgm:prSet>
      <dgm:spPr/>
      <dgm:t>
        <a:bodyPr/>
        <a:lstStyle/>
        <a:p>
          <a:endParaRPr lang="en-GB"/>
        </a:p>
      </dgm:t>
    </dgm:pt>
  </dgm:ptLst>
  <dgm:cxnLst>
    <dgm:cxn modelId="{CBC005F7-9FD9-4A08-B22E-F79BCCDFC6F4}" type="presOf" srcId="{35A42FF9-1AC9-4DCF-AD69-D9396CF5348B}" destId="{B89583CD-92F8-4338-BC2A-D45B2BE74CE0}" srcOrd="0" destOrd="0" presId="urn:microsoft.com/office/officeart/2018/2/layout/IconCircleList"/>
    <dgm:cxn modelId="{4CF6E546-F687-4D3D-ADC6-A932FC362BAA}" srcId="{8DEE0AFC-539B-4C5E-802F-9617F0C695B2}" destId="{35A42FF9-1AC9-4DCF-AD69-D9396CF5348B}" srcOrd="3" destOrd="0" parTransId="{3F69CD35-CD31-476A-9C47-5AD32CFC582F}" sibTransId="{CBE9C503-9063-4120-A10F-E7D051955E96}"/>
    <dgm:cxn modelId="{E71B12AD-C818-43D5-93EB-CDBB22E6CE88}" type="presOf" srcId="{2DDAE142-FF5E-4185-831C-FF9D045D27F6}" destId="{D11E3411-4577-45E1-A1C6-69B86A49B9A0}" srcOrd="0" destOrd="0" presId="urn:microsoft.com/office/officeart/2018/2/layout/IconCircleList"/>
    <dgm:cxn modelId="{D7088598-B497-40D8-9FAD-FAD4E204A8F0}" type="presOf" srcId="{F74C554F-285E-4F95-9FE5-340D2DF64A16}" destId="{27BCD6EA-5E2E-4016-98E3-0E470E664678}" srcOrd="0" destOrd="0" presId="urn:microsoft.com/office/officeart/2018/2/layout/IconCircleList"/>
    <dgm:cxn modelId="{BA22C935-E2A5-484E-BD48-1D0CC7711393}" type="presOf" srcId="{5753768A-1B25-4FDC-83A3-56744D210FD4}" destId="{FCB3ECB5-40F9-4963-A601-7DD883487252}" srcOrd="0" destOrd="0" presId="urn:microsoft.com/office/officeart/2018/2/layout/IconCircleList"/>
    <dgm:cxn modelId="{BFDAE6BA-74CE-470A-976E-CD85C1364070}" srcId="{8DEE0AFC-539B-4C5E-802F-9617F0C695B2}" destId="{8BE86507-6B7B-463D-8AD2-90B414E37706}" srcOrd="0" destOrd="0" parTransId="{AA639248-26ED-4FDB-A554-2CE61F474203}" sibTransId="{F74C554F-285E-4F95-9FE5-340D2DF64A16}"/>
    <dgm:cxn modelId="{553AFCC9-8892-4118-BF60-8B35938D8F19}" srcId="{8DEE0AFC-539B-4C5E-802F-9617F0C695B2}" destId="{95CA05B4-2C0F-404A-AEA1-70F0E134796A}" srcOrd="1" destOrd="0" parTransId="{F495A4F6-8B0D-45C8-8F36-AC953B4AF7F1}" sibTransId="{2DDAE142-FF5E-4185-831C-FF9D045D27F6}"/>
    <dgm:cxn modelId="{BFA0BC3A-2DF5-45E6-BE8D-391F4A735D9B}" type="presOf" srcId="{95CA05B4-2C0F-404A-AEA1-70F0E134796A}" destId="{1E13BE1A-4982-4E4B-8171-1447417F3043}" srcOrd="0" destOrd="0" presId="urn:microsoft.com/office/officeart/2018/2/layout/IconCircleList"/>
    <dgm:cxn modelId="{80F8438D-D41C-46FE-8B8B-B800BE218096}" srcId="{8DEE0AFC-539B-4C5E-802F-9617F0C695B2}" destId="{AEC139D2-BD05-489B-B1BD-8EACCC21A82A}" srcOrd="2" destOrd="0" parTransId="{F3F684DA-B273-45EB-BA62-3F9408380629}" sibTransId="{5753768A-1B25-4FDC-83A3-56744D210FD4}"/>
    <dgm:cxn modelId="{59263B34-5502-4536-9FB6-C45981A6928E}" type="presOf" srcId="{8DEE0AFC-539B-4C5E-802F-9617F0C695B2}" destId="{BB53AE6A-A423-41D8-9FB4-88C53A840B45}" srcOrd="0" destOrd="0" presId="urn:microsoft.com/office/officeart/2018/2/layout/IconCircleList"/>
    <dgm:cxn modelId="{61B6C6BE-4A80-4C57-A425-12153BD8B42A}" type="presOf" srcId="{AEC139D2-BD05-489B-B1BD-8EACCC21A82A}" destId="{BCAC9901-D0E8-4EA0-B522-9707801FA954}" srcOrd="0" destOrd="0" presId="urn:microsoft.com/office/officeart/2018/2/layout/IconCircleList"/>
    <dgm:cxn modelId="{A309BCDD-2F55-4B73-A71D-BFB551827981}" type="presOf" srcId="{8BE86507-6B7B-463D-8AD2-90B414E37706}" destId="{095A4C6D-B163-487E-A5B5-EA68E7BA41F6}" srcOrd="0" destOrd="0" presId="urn:microsoft.com/office/officeart/2018/2/layout/IconCircleList"/>
    <dgm:cxn modelId="{FCC54853-7C70-4CFF-AE24-11CB0E4F5848}" type="presParOf" srcId="{BB53AE6A-A423-41D8-9FB4-88C53A840B45}" destId="{0B188061-5D5E-4BD6-9A94-1C6525C92FB8}" srcOrd="0" destOrd="0" presId="urn:microsoft.com/office/officeart/2018/2/layout/IconCircleList"/>
    <dgm:cxn modelId="{E177A038-6EA7-4355-A157-9A6E6AF195E3}" type="presParOf" srcId="{0B188061-5D5E-4BD6-9A94-1C6525C92FB8}" destId="{48824416-A19B-4AFE-A3DB-8682BE3A3F18}" srcOrd="0" destOrd="0" presId="urn:microsoft.com/office/officeart/2018/2/layout/IconCircleList"/>
    <dgm:cxn modelId="{26C9B512-DA7A-4F0D-A33C-A0B4FF816C80}" type="presParOf" srcId="{48824416-A19B-4AFE-A3DB-8682BE3A3F18}" destId="{4098C96F-631F-4309-B6CF-D7AD88EEE877}" srcOrd="0" destOrd="0" presId="urn:microsoft.com/office/officeart/2018/2/layout/IconCircleList"/>
    <dgm:cxn modelId="{FB2F634E-5A25-4785-BAEE-30B531AF2947}" type="presParOf" srcId="{48824416-A19B-4AFE-A3DB-8682BE3A3F18}" destId="{7FAE52D1-71D7-4546-A6DB-BEE8F6B38FDD}" srcOrd="1" destOrd="0" presId="urn:microsoft.com/office/officeart/2018/2/layout/IconCircleList"/>
    <dgm:cxn modelId="{DBE12E6E-3497-4600-986E-FB034073F921}" type="presParOf" srcId="{48824416-A19B-4AFE-A3DB-8682BE3A3F18}" destId="{422472B9-27EC-4188-A948-0B7412997375}" srcOrd="2" destOrd="0" presId="urn:microsoft.com/office/officeart/2018/2/layout/IconCircleList"/>
    <dgm:cxn modelId="{2812258F-FA27-455F-A44A-4723DE9CA59A}" type="presParOf" srcId="{48824416-A19B-4AFE-A3DB-8682BE3A3F18}" destId="{095A4C6D-B163-487E-A5B5-EA68E7BA41F6}" srcOrd="3" destOrd="0" presId="urn:microsoft.com/office/officeart/2018/2/layout/IconCircleList"/>
    <dgm:cxn modelId="{4799F1BD-F640-4DBA-922A-25DFB70196C8}" type="presParOf" srcId="{0B188061-5D5E-4BD6-9A94-1C6525C92FB8}" destId="{27BCD6EA-5E2E-4016-98E3-0E470E664678}" srcOrd="1" destOrd="0" presId="urn:microsoft.com/office/officeart/2018/2/layout/IconCircleList"/>
    <dgm:cxn modelId="{8CC2BACC-7BF1-419C-BEBD-64C9A635F725}" type="presParOf" srcId="{0B188061-5D5E-4BD6-9A94-1C6525C92FB8}" destId="{814B0389-918D-4ECD-BE0A-24BD083E3C99}" srcOrd="2" destOrd="0" presId="urn:microsoft.com/office/officeart/2018/2/layout/IconCircleList"/>
    <dgm:cxn modelId="{227FC434-ED74-4169-96F9-57CE2CB533B9}" type="presParOf" srcId="{814B0389-918D-4ECD-BE0A-24BD083E3C99}" destId="{A3427B52-1BD0-46AD-9D3D-4042693C1BB6}" srcOrd="0" destOrd="0" presId="urn:microsoft.com/office/officeart/2018/2/layout/IconCircleList"/>
    <dgm:cxn modelId="{5E9A18D0-A018-49EF-B0AB-AF0860DD6BF6}" type="presParOf" srcId="{814B0389-918D-4ECD-BE0A-24BD083E3C99}" destId="{8F80D633-796F-4478-98A4-0B5DC1E8C75F}" srcOrd="1" destOrd="0" presId="urn:microsoft.com/office/officeart/2018/2/layout/IconCircleList"/>
    <dgm:cxn modelId="{A49612AD-B5D4-4E73-9394-A70AC6134AD6}" type="presParOf" srcId="{814B0389-918D-4ECD-BE0A-24BD083E3C99}" destId="{25910897-3899-4B4C-AC5F-E1357FCB3324}" srcOrd="2" destOrd="0" presId="urn:microsoft.com/office/officeart/2018/2/layout/IconCircleList"/>
    <dgm:cxn modelId="{FB916E06-9FB2-428F-A2A3-E94E083CEDFE}" type="presParOf" srcId="{814B0389-918D-4ECD-BE0A-24BD083E3C99}" destId="{1E13BE1A-4982-4E4B-8171-1447417F3043}" srcOrd="3" destOrd="0" presId="urn:microsoft.com/office/officeart/2018/2/layout/IconCircleList"/>
    <dgm:cxn modelId="{D2323DC9-D36D-4524-B99D-1A26FAFB1A04}" type="presParOf" srcId="{0B188061-5D5E-4BD6-9A94-1C6525C92FB8}" destId="{D11E3411-4577-45E1-A1C6-69B86A49B9A0}" srcOrd="3" destOrd="0" presId="urn:microsoft.com/office/officeart/2018/2/layout/IconCircleList"/>
    <dgm:cxn modelId="{847A806E-F8CB-4610-AC51-7E13F51953D1}" type="presParOf" srcId="{0B188061-5D5E-4BD6-9A94-1C6525C92FB8}" destId="{CFDBF785-5E1C-4E23-AF55-E1DF1EC6BA6A}" srcOrd="4" destOrd="0" presId="urn:microsoft.com/office/officeart/2018/2/layout/IconCircleList"/>
    <dgm:cxn modelId="{51FAC4B6-18E4-4F02-B646-DF7BEB4E43FD}" type="presParOf" srcId="{CFDBF785-5E1C-4E23-AF55-E1DF1EC6BA6A}" destId="{7139B20C-A0C0-4137-8198-AA771CA05989}" srcOrd="0" destOrd="0" presId="urn:microsoft.com/office/officeart/2018/2/layout/IconCircleList"/>
    <dgm:cxn modelId="{F301B33D-2C50-4560-BFDE-0211C22257A6}" type="presParOf" srcId="{CFDBF785-5E1C-4E23-AF55-E1DF1EC6BA6A}" destId="{2FEC27C8-DFE2-4A4A-9C34-3E3E6E8BD2D1}" srcOrd="1" destOrd="0" presId="urn:microsoft.com/office/officeart/2018/2/layout/IconCircleList"/>
    <dgm:cxn modelId="{3FAF674E-481C-462B-A07E-04A3EADFB00F}" type="presParOf" srcId="{CFDBF785-5E1C-4E23-AF55-E1DF1EC6BA6A}" destId="{D92893B2-3377-4091-9642-79DE182AE56D}" srcOrd="2" destOrd="0" presId="urn:microsoft.com/office/officeart/2018/2/layout/IconCircleList"/>
    <dgm:cxn modelId="{63BDC4AF-C993-4772-BD6D-9DA7C260B4CD}" type="presParOf" srcId="{CFDBF785-5E1C-4E23-AF55-E1DF1EC6BA6A}" destId="{BCAC9901-D0E8-4EA0-B522-9707801FA954}" srcOrd="3" destOrd="0" presId="urn:microsoft.com/office/officeart/2018/2/layout/IconCircleList"/>
    <dgm:cxn modelId="{2617C4BE-360E-482E-A2ED-8919FCB41758}" type="presParOf" srcId="{0B188061-5D5E-4BD6-9A94-1C6525C92FB8}" destId="{FCB3ECB5-40F9-4963-A601-7DD883487252}" srcOrd="5" destOrd="0" presId="urn:microsoft.com/office/officeart/2018/2/layout/IconCircleList"/>
    <dgm:cxn modelId="{0AAAFB81-E748-406D-9F4D-09916530CC7C}" type="presParOf" srcId="{0B188061-5D5E-4BD6-9A94-1C6525C92FB8}" destId="{A8F14F14-FD6C-4F3E-B552-08B3D80093EA}" srcOrd="6" destOrd="0" presId="urn:microsoft.com/office/officeart/2018/2/layout/IconCircleList"/>
    <dgm:cxn modelId="{DC9A0F57-D5E0-45CD-8B0B-1E58C926EBCA}" type="presParOf" srcId="{A8F14F14-FD6C-4F3E-B552-08B3D80093EA}" destId="{0B1573AB-68DB-4973-8361-71F998A8ABF2}" srcOrd="0" destOrd="0" presId="urn:microsoft.com/office/officeart/2018/2/layout/IconCircleList"/>
    <dgm:cxn modelId="{7E76EAD5-621D-4EEE-BC7B-84E853B5D347}" type="presParOf" srcId="{A8F14F14-FD6C-4F3E-B552-08B3D80093EA}" destId="{F76CE509-5B3E-478E-A855-607797C06C6B}" srcOrd="1" destOrd="0" presId="urn:microsoft.com/office/officeart/2018/2/layout/IconCircleList"/>
    <dgm:cxn modelId="{800304A2-66DE-4D4D-8BC9-01F9F4CCADF3}" type="presParOf" srcId="{A8F14F14-FD6C-4F3E-B552-08B3D80093EA}" destId="{2234DE1E-0320-49A2-BC3D-115BCCB9CF74}" srcOrd="2" destOrd="0" presId="urn:microsoft.com/office/officeart/2018/2/layout/IconCircleList"/>
    <dgm:cxn modelId="{427D8252-9B27-48CF-8D0D-37C54A4B794A}" type="presParOf" srcId="{A8F14F14-FD6C-4F3E-B552-08B3D80093EA}" destId="{B89583CD-92F8-4338-BC2A-D45B2BE74CE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80B6E5-2FB8-4516-8483-61EFB6987B7B}"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EBEFB231-D7D4-4397-9448-C2B4EC1402ED}">
      <dgm:prSet custT="1"/>
      <dgm:spPr/>
      <dgm:t>
        <a:bodyPr/>
        <a:lstStyle/>
        <a:p>
          <a:r>
            <a:rPr lang="en-GB" sz="2000" dirty="0">
              <a:latin typeface="Comic Sans MS" panose="030F0702030302020204" pitchFamily="66" charset="0"/>
            </a:rPr>
            <a:t>English </a:t>
          </a:r>
          <a:r>
            <a:rPr lang="en-GB" sz="2000" dirty="0" smtClean="0">
              <a:latin typeface="Comic Sans MS" panose="030F0702030302020204" pitchFamily="66" charset="0"/>
            </a:rPr>
            <a:t>Reading 60mins, 3 texts with questions about each</a:t>
          </a:r>
          <a:endParaRPr lang="en-GB" sz="2000" dirty="0" smtClean="0">
            <a:latin typeface="Comic Sans MS" panose="030F0702030302020204" pitchFamily="66" charset="0"/>
          </a:endParaRPr>
        </a:p>
      </dgm:t>
    </dgm:pt>
    <dgm:pt modelId="{6D91CD6D-0154-4F44-8518-FCF5B0A7DDC9}" type="parTrans" cxnId="{1855F41C-6300-4DB0-91C7-DE9CE95DCF47}">
      <dgm:prSet/>
      <dgm:spPr/>
      <dgm:t>
        <a:bodyPr/>
        <a:lstStyle/>
        <a:p>
          <a:endParaRPr lang="en-US" sz="2400">
            <a:latin typeface="Comic Sans MS" panose="030F0702030302020204" pitchFamily="66" charset="0"/>
          </a:endParaRPr>
        </a:p>
      </dgm:t>
    </dgm:pt>
    <dgm:pt modelId="{6CCA8FE5-A83B-4E71-9E4C-AB75B05B4A17}" type="sibTrans" cxnId="{1855F41C-6300-4DB0-91C7-DE9CE95DCF47}">
      <dgm:prSet/>
      <dgm:spPr/>
      <dgm:t>
        <a:bodyPr/>
        <a:lstStyle/>
        <a:p>
          <a:endParaRPr lang="en-US" sz="2400">
            <a:latin typeface="Comic Sans MS" panose="030F0702030302020204" pitchFamily="66" charset="0"/>
          </a:endParaRPr>
        </a:p>
      </dgm:t>
    </dgm:pt>
    <dgm:pt modelId="{8D97E740-C270-4C12-B7AF-190874898C29}">
      <dgm:prSet custT="1"/>
      <dgm:spPr/>
      <dgm:t>
        <a:bodyPr/>
        <a:lstStyle/>
        <a:p>
          <a:r>
            <a:rPr lang="en-GB" sz="2000">
              <a:latin typeface="Comic Sans MS" panose="030F0702030302020204" pitchFamily="66" charset="0"/>
            </a:rPr>
            <a:t>3 pieces to read. Children do struggle to complete pieces in time.</a:t>
          </a:r>
          <a:endParaRPr lang="en-US" sz="2000">
            <a:latin typeface="Comic Sans MS" panose="030F0702030302020204" pitchFamily="66" charset="0"/>
          </a:endParaRPr>
        </a:p>
      </dgm:t>
    </dgm:pt>
    <dgm:pt modelId="{9364EC0E-43DA-42D6-87D1-8F717FD519B4}" type="parTrans" cxnId="{A2569E8E-6727-46CF-A3AB-24ECB2698DE6}">
      <dgm:prSet/>
      <dgm:spPr/>
      <dgm:t>
        <a:bodyPr/>
        <a:lstStyle/>
        <a:p>
          <a:endParaRPr lang="en-US" sz="2400">
            <a:latin typeface="Comic Sans MS" panose="030F0702030302020204" pitchFamily="66" charset="0"/>
          </a:endParaRPr>
        </a:p>
      </dgm:t>
    </dgm:pt>
    <dgm:pt modelId="{D9FB26A0-939F-4FC5-9D2B-3834B57898F9}" type="sibTrans" cxnId="{A2569E8E-6727-46CF-A3AB-24ECB2698DE6}">
      <dgm:prSet/>
      <dgm:spPr/>
      <dgm:t>
        <a:bodyPr/>
        <a:lstStyle/>
        <a:p>
          <a:endParaRPr lang="en-US" sz="2400">
            <a:latin typeface="Comic Sans MS" panose="030F0702030302020204" pitchFamily="66" charset="0"/>
          </a:endParaRPr>
        </a:p>
      </dgm:t>
    </dgm:pt>
    <dgm:pt modelId="{27800B0C-C466-43E9-A975-8FDC0C648811}">
      <dgm:prSet custT="1"/>
      <dgm:spPr/>
      <dgm:t>
        <a:bodyPr/>
        <a:lstStyle/>
        <a:p>
          <a:r>
            <a:rPr lang="en-GB" sz="2000">
              <a:latin typeface="Comic Sans MS" panose="030F0702030302020204" pitchFamily="66" charset="0"/>
            </a:rPr>
            <a:t>Sustained reading is essential!!!!</a:t>
          </a:r>
          <a:endParaRPr lang="en-US" sz="2000">
            <a:latin typeface="Comic Sans MS" panose="030F0702030302020204" pitchFamily="66" charset="0"/>
          </a:endParaRPr>
        </a:p>
      </dgm:t>
    </dgm:pt>
    <dgm:pt modelId="{4926779F-95F8-4DA3-BE82-ACC20FC04069}" type="parTrans" cxnId="{2FA0EE2C-1CE9-454E-A39C-7BF8342AA62F}">
      <dgm:prSet/>
      <dgm:spPr/>
      <dgm:t>
        <a:bodyPr/>
        <a:lstStyle/>
        <a:p>
          <a:endParaRPr lang="en-US" sz="2400">
            <a:latin typeface="Comic Sans MS" panose="030F0702030302020204" pitchFamily="66" charset="0"/>
          </a:endParaRPr>
        </a:p>
      </dgm:t>
    </dgm:pt>
    <dgm:pt modelId="{DC5BE357-F20B-469D-8F65-424D85A5C013}" type="sibTrans" cxnId="{2FA0EE2C-1CE9-454E-A39C-7BF8342AA62F}">
      <dgm:prSet/>
      <dgm:spPr/>
      <dgm:t>
        <a:bodyPr/>
        <a:lstStyle/>
        <a:p>
          <a:endParaRPr lang="en-US" sz="2400">
            <a:latin typeface="Comic Sans MS" panose="030F0702030302020204" pitchFamily="66" charset="0"/>
          </a:endParaRPr>
        </a:p>
      </dgm:t>
    </dgm:pt>
    <dgm:pt modelId="{193F37D1-1E48-4704-BDC2-089DA2B5717D}">
      <dgm:prSet custT="1"/>
      <dgm:spPr/>
      <dgm:t>
        <a:bodyPr/>
        <a:lstStyle/>
        <a:p>
          <a:r>
            <a:rPr lang="en-GB" sz="2000">
              <a:latin typeface="Comic Sans MS" panose="030F0702030302020204" pitchFamily="66" charset="0"/>
            </a:rPr>
            <a:t>Keeping the pace!</a:t>
          </a:r>
          <a:endParaRPr lang="en-US" sz="2000">
            <a:latin typeface="Comic Sans MS" panose="030F0702030302020204" pitchFamily="66" charset="0"/>
          </a:endParaRPr>
        </a:p>
      </dgm:t>
    </dgm:pt>
    <dgm:pt modelId="{73A55C98-A844-4390-ABCE-62900C8B2751}" type="parTrans" cxnId="{82D6987E-8726-4E5C-9FDF-BB839423F680}">
      <dgm:prSet/>
      <dgm:spPr/>
      <dgm:t>
        <a:bodyPr/>
        <a:lstStyle/>
        <a:p>
          <a:endParaRPr lang="en-US" sz="2400">
            <a:latin typeface="Comic Sans MS" panose="030F0702030302020204" pitchFamily="66" charset="0"/>
          </a:endParaRPr>
        </a:p>
      </dgm:t>
    </dgm:pt>
    <dgm:pt modelId="{05F112CD-BA0C-46A8-8691-DD33F9E76C34}" type="sibTrans" cxnId="{82D6987E-8726-4E5C-9FDF-BB839423F680}">
      <dgm:prSet/>
      <dgm:spPr/>
      <dgm:t>
        <a:bodyPr/>
        <a:lstStyle/>
        <a:p>
          <a:endParaRPr lang="en-US" sz="2400">
            <a:latin typeface="Comic Sans MS" panose="030F0702030302020204" pitchFamily="66" charset="0"/>
          </a:endParaRPr>
        </a:p>
      </dgm:t>
    </dgm:pt>
    <dgm:pt modelId="{60715C05-5389-4ECB-8F8B-96DC0C474BE9}" type="pres">
      <dgm:prSet presAssocID="{B380B6E5-2FB8-4516-8483-61EFB6987B7B}" presName="root" presStyleCnt="0">
        <dgm:presLayoutVars>
          <dgm:dir/>
          <dgm:resizeHandles val="exact"/>
        </dgm:presLayoutVars>
      </dgm:prSet>
      <dgm:spPr/>
      <dgm:t>
        <a:bodyPr/>
        <a:lstStyle/>
        <a:p>
          <a:endParaRPr lang="en-GB"/>
        </a:p>
      </dgm:t>
    </dgm:pt>
    <dgm:pt modelId="{BF868EA8-39F8-48F5-98E2-FDB28B14BB9F}" type="pres">
      <dgm:prSet presAssocID="{B380B6E5-2FB8-4516-8483-61EFB6987B7B}" presName="container" presStyleCnt="0">
        <dgm:presLayoutVars>
          <dgm:dir/>
          <dgm:resizeHandles val="exact"/>
        </dgm:presLayoutVars>
      </dgm:prSet>
      <dgm:spPr/>
    </dgm:pt>
    <dgm:pt modelId="{3E412E15-5DFA-4ED3-939F-F0A790744074}" type="pres">
      <dgm:prSet presAssocID="{EBEFB231-D7D4-4397-9448-C2B4EC1402ED}" presName="compNode" presStyleCnt="0"/>
      <dgm:spPr/>
    </dgm:pt>
    <dgm:pt modelId="{0B4AD209-E3E5-400C-96D1-026DA18C8C31}" type="pres">
      <dgm:prSet presAssocID="{EBEFB231-D7D4-4397-9448-C2B4EC1402ED}" presName="iconBgRect" presStyleLbl="bgShp" presStyleIdx="0" presStyleCnt="4"/>
      <dgm:spPr/>
    </dgm:pt>
    <dgm:pt modelId="{889F1F94-4F32-4A9E-8065-E20822977CDB}" type="pres">
      <dgm:prSet presAssocID="{EBEFB231-D7D4-4397-9448-C2B4EC1402ED}"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Checkmark"/>
        </a:ext>
      </dgm:extLst>
    </dgm:pt>
    <dgm:pt modelId="{EC0B70F7-ADFD-4A97-BCB8-0FB26FAD14BF}" type="pres">
      <dgm:prSet presAssocID="{EBEFB231-D7D4-4397-9448-C2B4EC1402ED}" presName="spaceRect" presStyleCnt="0"/>
      <dgm:spPr/>
    </dgm:pt>
    <dgm:pt modelId="{36D8154C-3FB3-47BE-8A61-CD2FFE38560F}" type="pres">
      <dgm:prSet presAssocID="{EBEFB231-D7D4-4397-9448-C2B4EC1402ED}" presName="textRect" presStyleLbl="revTx" presStyleIdx="0" presStyleCnt="4">
        <dgm:presLayoutVars>
          <dgm:chMax val="1"/>
          <dgm:chPref val="1"/>
        </dgm:presLayoutVars>
      </dgm:prSet>
      <dgm:spPr/>
      <dgm:t>
        <a:bodyPr/>
        <a:lstStyle/>
        <a:p>
          <a:endParaRPr lang="en-GB"/>
        </a:p>
      </dgm:t>
    </dgm:pt>
    <dgm:pt modelId="{CC78D7D3-9EB9-4243-AB4F-91DF4FBBF6D8}" type="pres">
      <dgm:prSet presAssocID="{6CCA8FE5-A83B-4E71-9E4C-AB75B05B4A17}" presName="sibTrans" presStyleLbl="sibTrans2D1" presStyleIdx="0" presStyleCnt="0"/>
      <dgm:spPr/>
      <dgm:t>
        <a:bodyPr/>
        <a:lstStyle/>
        <a:p>
          <a:endParaRPr lang="en-GB"/>
        </a:p>
      </dgm:t>
    </dgm:pt>
    <dgm:pt modelId="{048D44AB-012B-4B79-A207-7C6292AF7D6B}" type="pres">
      <dgm:prSet presAssocID="{8D97E740-C270-4C12-B7AF-190874898C29}" presName="compNode" presStyleCnt="0"/>
      <dgm:spPr/>
    </dgm:pt>
    <dgm:pt modelId="{EF6F704A-D50C-4E8B-879E-67308D5CC61A}" type="pres">
      <dgm:prSet presAssocID="{8D97E740-C270-4C12-B7AF-190874898C29}" presName="iconBgRect" presStyleLbl="bgShp" presStyleIdx="1" presStyleCnt="4"/>
      <dgm:spPr/>
    </dgm:pt>
    <dgm:pt modelId="{859321AD-12AB-4D1C-8721-2B839A4F7D8F}" type="pres">
      <dgm:prSet presAssocID="{8D97E740-C270-4C12-B7AF-190874898C29}"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Pencil"/>
        </a:ext>
      </dgm:extLst>
    </dgm:pt>
    <dgm:pt modelId="{4FC83F4F-4471-4555-8883-29E58B0F53F9}" type="pres">
      <dgm:prSet presAssocID="{8D97E740-C270-4C12-B7AF-190874898C29}" presName="spaceRect" presStyleCnt="0"/>
      <dgm:spPr/>
    </dgm:pt>
    <dgm:pt modelId="{394578B8-D455-4341-A3EE-405560E04598}" type="pres">
      <dgm:prSet presAssocID="{8D97E740-C270-4C12-B7AF-190874898C29}" presName="textRect" presStyleLbl="revTx" presStyleIdx="1" presStyleCnt="4">
        <dgm:presLayoutVars>
          <dgm:chMax val="1"/>
          <dgm:chPref val="1"/>
        </dgm:presLayoutVars>
      </dgm:prSet>
      <dgm:spPr/>
      <dgm:t>
        <a:bodyPr/>
        <a:lstStyle/>
        <a:p>
          <a:endParaRPr lang="en-GB"/>
        </a:p>
      </dgm:t>
    </dgm:pt>
    <dgm:pt modelId="{FD7821AC-7216-4AF2-B2DA-C913FC26BAD5}" type="pres">
      <dgm:prSet presAssocID="{D9FB26A0-939F-4FC5-9D2B-3834B57898F9}" presName="sibTrans" presStyleLbl="sibTrans2D1" presStyleIdx="0" presStyleCnt="0"/>
      <dgm:spPr/>
      <dgm:t>
        <a:bodyPr/>
        <a:lstStyle/>
        <a:p>
          <a:endParaRPr lang="en-GB"/>
        </a:p>
      </dgm:t>
    </dgm:pt>
    <dgm:pt modelId="{20B51585-6AF2-4B41-B78A-F8A2BDF68B1F}" type="pres">
      <dgm:prSet presAssocID="{27800B0C-C466-43E9-A975-8FDC0C648811}" presName="compNode" presStyleCnt="0"/>
      <dgm:spPr/>
    </dgm:pt>
    <dgm:pt modelId="{CE258317-7B93-49C4-92BC-EA95BF752C97}" type="pres">
      <dgm:prSet presAssocID="{27800B0C-C466-43E9-A975-8FDC0C648811}" presName="iconBgRect" presStyleLbl="bgShp" presStyleIdx="2" presStyleCnt="4"/>
      <dgm:spPr/>
    </dgm:pt>
    <dgm:pt modelId="{286B9B9C-3AEE-4CD6-917E-F5181CB48D7F}" type="pres">
      <dgm:prSet presAssocID="{27800B0C-C466-43E9-A975-8FDC0C648811}"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Open Book"/>
        </a:ext>
      </dgm:extLst>
    </dgm:pt>
    <dgm:pt modelId="{F2EB64CE-7D59-4C45-B08C-0AA7094C677D}" type="pres">
      <dgm:prSet presAssocID="{27800B0C-C466-43E9-A975-8FDC0C648811}" presName="spaceRect" presStyleCnt="0"/>
      <dgm:spPr/>
    </dgm:pt>
    <dgm:pt modelId="{63A1DB0B-5FA2-4630-B3BB-70FEAEBD0D8F}" type="pres">
      <dgm:prSet presAssocID="{27800B0C-C466-43E9-A975-8FDC0C648811}" presName="textRect" presStyleLbl="revTx" presStyleIdx="2" presStyleCnt="4">
        <dgm:presLayoutVars>
          <dgm:chMax val="1"/>
          <dgm:chPref val="1"/>
        </dgm:presLayoutVars>
      </dgm:prSet>
      <dgm:spPr/>
      <dgm:t>
        <a:bodyPr/>
        <a:lstStyle/>
        <a:p>
          <a:endParaRPr lang="en-GB"/>
        </a:p>
      </dgm:t>
    </dgm:pt>
    <dgm:pt modelId="{D8F075E9-9FBC-45A2-9F81-47761AEDD622}" type="pres">
      <dgm:prSet presAssocID="{DC5BE357-F20B-469D-8F65-424D85A5C013}" presName="sibTrans" presStyleLbl="sibTrans2D1" presStyleIdx="0" presStyleCnt="0"/>
      <dgm:spPr/>
      <dgm:t>
        <a:bodyPr/>
        <a:lstStyle/>
        <a:p>
          <a:endParaRPr lang="en-GB"/>
        </a:p>
      </dgm:t>
    </dgm:pt>
    <dgm:pt modelId="{46261C6A-2656-4003-99F2-89064C936B15}" type="pres">
      <dgm:prSet presAssocID="{193F37D1-1E48-4704-BDC2-089DA2B5717D}" presName="compNode" presStyleCnt="0"/>
      <dgm:spPr/>
    </dgm:pt>
    <dgm:pt modelId="{67ED15B8-7CFD-4CDC-9555-A90D867EF039}" type="pres">
      <dgm:prSet presAssocID="{193F37D1-1E48-4704-BDC2-089DA2B5717D}" presName="iconBgRect" presStyleLbl="bgShp" presStyleIdx="3" presStyleCnt="4"/>
      <dgm:spPr/>
    </dgm:pt>
    <dgm:pt modelId="{AFB1A939-81AD-4C95-B0CC-0436BFBD617C}" type="pres">
      <dgm:prSet presAssocID="{193F37D1-1E48-4704-BDC2-089DA2B5717D}"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Run"/>
        </a:ext>
      </dgm:extLst>
    </dgm:pt>
    <dgm:pt modelId="{766BCE1C-2C89-4091-A2AE-16988E4AA438}" type="pres">
      <dgm:prSet presAssocID="{193F37D1-1E48-4704-BDC2-089DA2B5717D}" presName="spaceRect" presStyleCnt="0"/>
      <dgm:spPr/>
    </dgm:pt>
    <dgm:pt modelId="{D7982FE8-DEEC-4734-8925-E8DACDDDAC29}" type="pres">
      <dgm:prSet presAssocID="{193F37D1-1E48-4704-BDC2-089DA2B5717D}" presName="textRect" presStyleLbl="revTx" presStyleIdx="3" presStyleCnt="4">
        <dgm:presLayoutVars>
          <dgm:chMax val="1"/>
          <dgm:chPref val="1"/>
        </dgm:presLayoutVars>
      </dgm:prSet>
      <dgm:spPr/>
      <dgm:t>
        <a:bodyPr/>
        <a:lstStyle/>
        <a:p>
          <a:endParaRPr lang="en-GB"/>
        </a:p>
      </dgm:t>
    </dgm:pt>
  </dgm:ptLst>
  <dgm:cxnLst>
    <dgm:cxn modelId="{CD2D9D0C-4F38-4BD1-B8BC-847D8902A4F2}" type="presOf" srcId="{193F37D1-1E48-4704-BDC2-089DA2B5717D}" destId="{D7982FE8-DEEC-4734-8925-E8DACDDDAC29}" srcOrd="0" destOrd="0" presId="urn:microsoft.com/office/officeart/2018/2/layout/IconCircleList"/>
    <dgm:cxn modelId="{2FA0EE2C-1CE9-454E-A39C-7BF8342AA62F}" srcId="{B380B6E5-2FB8-4516-8483-61EFB6987B7B}" destId="{27800B0C-C466-43E9-A975-8FDC0C648811}" srcOrd="2" destOrd="0" parTransId="{4926779F-95F8-4DA3-BE82-ACC20FC04069}" sibTransId="{DC5BE357-F20B-469D-8F65-424D85A5C013}"/>
    <dgm:cxn modelId="{7EB52EA7-E14B-467D-93B0-BA499C5A2646}" type="presOf" srcId="{EBEFB231-D7D4-4397-9448-C2B4EC1402ED}" destId="{36D8154C-3FB3-47BE-8A61-CD2FFE38560F}" srcOrd="0" destOrd="0" presId="urn:microsoft.com/office/officeart/2018/2/layout/IconCircleList"/>
    <dgm:cxn modelId="{56EC922C-F6E5-4D69-83B4-823B70012517}" type="presOf" srcId="{DC5BE357-F20B-469D-8F65-424D85A5C013}" destId="{D8F075E9-9FBC-45A2-9F81-47761AEDD622}" srcOrd="0" destOrd="0" presId="urn:microsoft.com/office/officeart/2018/2/layout/IconCircleList"/>
    <dgm:cxn modelId="{35D0D49D-C323-443E-B956-DE368C387373}" type="presOf" srcId="{6CCA8FE5-A83B-4E71-9E4C-AB75B05B4A17}" destId="{CC78D7D3-9EB9-4243-AB4F-91DF4FBBF6D8}" srcOrd="0" destOrd="0" presId="urn:microsoft.com/office/officeart/2018/2/layout/IconCircleList"/>
    <dgm:cxn modelId="{53F6A572-1547-4155-A1BD-8BB20334363E}" type="presOf" srcId="{8D97E740-C270-4C12-B7AF-190874898C29}" destId="{394578B8-D455-4341-A3EE-405560E04598}" srcOrd="0" destOrd="0" presId="urn:microsoft.com/office/officeart/2018/2/layout/IconCircleList"/>
    <dgm:cxn modelId="{910943A0-7A8B-4846-98B2-D5B802AB1BC8}" type="presOf" srcId="{D9FB26A0-939F-4FC5-9D2B-3834B57898F9}" destId="{FD7821AC-7216-4AF2-B2DA-C913FC26BAD5}" srcOrd="0" destOrd="0" presId="urn:microsoft.com/office/officeart/2018/2/layout/IconCircleList"/>
    <dgm:cxn modelId="{82D6987E-8726-4E5C-9FDF-BB839423F680}" srcId="{B380B6E5-2FB8-4516-8483-61EFB6987B7B}" destId="{193F37D1-1E48-4704-BDC2-089DA2B5717D}" srcOrd="3" destOrd="0" parTransId="{73A55C98-A844-4390-ABCE-62900C8B2751}" sibTransId="{05F112CD-BA0C-46A8-8691-DD33F9E76C34}"/>
    <dgm:cxn modelId="{1855F41C-6300-4DB0-91C7-DE9CE95DCF47}" srcId="{B380B6E5-2FB8-4516-8483-61EFB6987B7B}" destId="{EBEFB231-D7D4-4397-9448-C2B4EC1402ED}" srcOrd="0" destOrd="0" parTransId="{6D91CD6D-0154-4F44-8518-FCF5B0A7DDC9}" sibTransId="{6CCA8FE5-A83B-4E71-9E4C-AB75B05B4A17}"/>
    <dgm:cxn modelId="{E9A04A9E-64D2-481A-8872-8D2C955C7EC0}" type="presOf" srcId="{27800B0C-C466-43E9-A975-8FDC0C648811}" destId="{63A1DB0B-5FA2-4630-B3BB-70FEAEBD0D8F}" srcOrd="0" destOrd="0" presId="urn:microsoft.com/office/officeart/2018/2/layout/IconCircleList"/>
    <dgm:cxn modelId="{66CAF3B7-2FC9-4E29-9AEF-DEC59D54370D}" type="presOf" srcId="{B380B6E5-2FB8-4516-8483-61EFB6987B7B}" destId="{60715C05-5389-4ECB-8F8B-96DC0C474BE9}" srcOrd="0" destOrd="0" presId="urn:microsoft.com/office/officeart/2018/2/layout/IconCircleList"/>
    <dgm:cxn modelId="{A2569E8E-6727-46CF-A3AB-24ECB2698DE6}" srcId="{B380B6E5-2FB8-4516-8483-61EFB6987B7B}" destId="{8D97E740-C270-4C12-B7AF-190874898C29}" srcOrd="1" destOrd="0" parTransId="{9364EC0E-43DA-42D6-87D1-8F717FD519B4}" sibTransId="{D9FB26A0-939F-4FC5-9D2B-3834B57898F9}"/>
    <dgm:cxn modelId="{3F5315C0-7A6D-43CA-8BCD-A90451493ECF}" type="presParOf" srcId="{60715C05-5389-4ECB-8F8B-96DC0C474BE9}" destId="{BF868EA8-39F8-48F5-98E2-FDB28B14BB9F}" srcOrd="0" destOrd="0" presId="urn:microsoft.com/office/officeart/2018/2/layout/IconCircleList"/>
    <dgm:cxn modelId="{39AE9D67-DDC3-46BF-966A-036EC144D8EF}" type="presParOf" srcId="{BF868EA8-39F8-48F5-98E2-FDB28B14BB9F}" destId="{3E412E15-5DFA-4ED3-939F-F0A790744074}" srcOrd="0" destOrd="0" presId="urn:microsoft.com/office/officeart/2018/2/layout/IconCircleList"/>
    <dgm:cxn modelId="{6D212912-D461-470C-B038-82EFAE7FE29B}" type="presParOf" srcId="{3E412E15-5DFA-4ED3-939F-F0A790744074}" destId="{0B4AD209-E3E5-400C-96D1-026DA18C8C31}" srcOrd="0" destOrd="0" presId="urn:microsoft.com/office/officeart/2018/2/layout/IconCircleList"/>
    <dgm:cxn modelId="{9B08E6FD-31AF-40F6-9EC7-52CD93D13F28}" type="presParOf" srcId="{3E412E15-5DFA-4ED3-939F-F0A790744074}" destId="{889F1F94-4F32-4A9E-8065-E20822977CDB}" srcOrd="1" destOrd="0" presId="urn:microsoft.com/office/officeart/2018/2/layout/IconCircleList"/>
    <dgm:cxn modelId="{46533BFD-86C8-4D7E-9B6B-2529A13968DF}" type="presParOf" srcId="{3E412E15-5DFA-4ED3-939F-F0A790744074}" destId="{EC0B70F7-ADFD-4A97-BCB8-0FB26FAD14BF}" srcOrd="2" destOrd="0" presId="urn:microsoft.com/office/officeart/2018/2/layout/IconCircleList"/>
    <dgm:cxn modelId="{5F25A96B-E2CD-47A0-AC2D-8FB5B2059388}" type="presParOf" srcId="{3E412E15-5DFA-4ED3-939F-F0A790744074}" destId="{36D8154C-3FB3-47BE-8A61-CD2FFE38560F}" srcOrd="3" destOrd="0" presId="urn:microsoft.com/office/officeart/2018/2/layout/IconCircleList"/>
    <dgm:cxn modelId="{48D63AD6-BC1D-42D9-B137-1EC5F70C393A}" type="presParOf" srcId="{BF868EA8-39F8-48F5-98E2-FDB28B14BB9F}" destId="{CC78D7D3-9EB9-4243-AB4F-91DF4FBBF6D8}" srcOrd="1" destOrd="0" presId="urn:microsoft.com/office/officeart/2018/2/layout/IconCircleList"/>
    <dgm:cxn modelId="{F74509DD-7537-4198-9F38-2A8C7FB605D6}" type="presParOf" srcId="{BF868EA8-39F8-48F5-98E2-FDB28B14BB9F}" destId="{048D44AB-012B-4B79-A207-7C6292AF7D6B}" srcOrd="2" destOrd="0" presId="urn:microsoft.com/office/officeart/2018/2/layout/IconCircleList"/>
    <dgm:cxn modelId="{A95045C2-FA9E-4B19-9FA7-AA9A2E811B21}" type="presParOf" srcId="{048D44AB-012B-4B79-A207-7C6292AF7D6B}" destId="{EF6F704A-D50C-4E8B-879E-67308D5CC61A}" srcOrd="0" destOrd="0" presId="urn:microsoft.com/office/officeart/2018/2/layout/IconCircleList"/>
    <dgm:cxn modelId="{52417487-57F4-46CF-8636-C5A08721E723}" type="presParOf" srcId="{048D44AB-012B-4B79-A207-7C6292AF7D6B}" destId="{859321AD-12AB-4D1C-8721-2B839A4F7D8F}" srcOrd="1" destOrd="0" presId="urn:microsoft.com/office/officeart/2018/2/layout/IconCircleList"/>
    <dgm:cxn modelId="{F9CEED56-BE21-4471-8D87-A2B3C556E00A}" type="presParOf" srcId="{048D44AB-012B-4B79-A207-7C6292AF7D6B}" destId="{4FC83F4F-4471-4555-8883-29E58B0F53F9}" srcOrd="2" destOrd="0" presId="urn:microsoft.com/office/officeart/2018/2/layout/IconCircleList"/>
    <dgm:cxn modelId="{E8646684-3E5C-459C-8232-AF45B0013AF9}" type="presParOf" srcId="{048D44AB-012B-4B79-A207-7C6292AF7D6B}" destId="{394578B8-D455-4341-A3EE-405560E04598}" srcOrd="3" destOrd="0" presId="urn:microsoft.com/office/officeart/2018/2/layout/IconCircleList"/>
    <dgm:cxn modelId="{CFDAC9BB-1CAE-43D9-8D70-837D4271FAAD}" type="presParOf" srcId="{BF868EA8-39F8-48F5-98E2-FDB28B14BB9F}" destId="{FD7821AC-7216-4AF2-B2DA-C913FC26BAD5}" srcOrd="3" destOrd="0" presId="urn:microsoft.com/office/officeart/2018/2/layout/IconCircleList"/>
    <dgm:cxn modelId="{3B2EC0F2-59D0-48CD-8955-F76AB3B09802}" type="presParOf" srcId="{BF868EA8-39F8-48F5-98E2-FDB28B14BB9F}" destId="{20B51585-6AF2-4B41-B78A-F8A2BDF68B1F}" srcOrd="4" destOrd="0" presId="urn:microsoft.com/office/officeart/2018/2/layout/IconCircleList"/>
    <dgm:cxn modelId="{BB134FDD-7806-48E0-AC91-9ACA2B835208}" type="presParOf" srcId="{20B51585-6AF2-4B41-B78A-F8A2BDF68B1F}" destId="{CE258317-7B93-49C4-92BC-EA95BF752C97}" srcOrd="0" destOrd="0" presId="urn:microsoft.com/office/officeart/2018/2/layout/IconCircleList"/>
    <dgm:cxn modelId="{990CDC03-3E94-45AA-8EE8-FBCED82CC718}" type="presParOf" srcId="{20B51585-6AF2-4B41-B78A-F8A2BDF68B1F}" destId="{286B9B9C-3AEE-4CD6-917E-F5181CB48D7F}" srcOrd="1" destOrd="0" presId="urn:microsoft.com/office/officeart/2018/2/layout/IconCircleList"/>
    <dgm:cxn modelId="{80A4226F-1017-4A39-AF60-B3D75C2FB442}" type="presParOf" srcId="{20B51585-6AF2-4B41-B78A-F8A2BDF68B1F}" destId="{F2EB64CE-7D59-4C45-B08C-0AA7094C677D}" srcOrd="2" destOrd="0" presId="urn:microsoft.com/office/officeart/2018/2/layout/IconCircleList"/>
    <dgm:cxn modelId="{A24615E8-06F5-46CA-B489-236DC5C9F6F4}" type="presParOf" srcId="{20B51585-6AF2-4B41-B78A-F8A2BDF68B1F}" destId="{63A1DB0B-5FA2-4630-B3BB-70FEAEBD0D8F}" srcOrd="3" destOrd="0" presId="urn:microsoft.com/office/officeart/2018/2/layout/IconCircleList"/>
    <dgm:cxn modelId="{B355C44A-8EA0-42B0-8653-C87CDDBA8316}" type="presParOf" srcId="{BF868EA8-39F8-48F5-98E2-FDB28B14BB9F}" destId="{D8F075E9-9FBC-45A2-9F81-47761AEDD622}" srcOrd="5" destOrd="0" presId="urn:microsoft.com/office/officeart/2018/2/layout/IconCircleList"/>
    <dgm:cxn modelId="{69244B06-018E-4CAE-8DDB-2C2806461626}" type="presParOf" srcId="{BF868EA8-39F8-48F5-98E2-FDB28B14BB9F}" destId="{46261C6A-2656-4003-99F2-89064C936B15}" srcOrd="6" destOrd="0" presId="urn:microsoft.com/office/officeart/2018/2/layout/IconCircleList"/>
    <dgm:cxn modelId="{23B6F147-D1E6-452E-9992-5C2AF76A085E}" type="presParOf" srcId="{46261C6A-2656-4003-99F2-89064C936B15}" destId="{67ED15B8-7CFD-4CDC-9555-A90D867EF039}" srcOrd="0" destOrd="0" presId="urn:microsoft.com/office/officeart/2018/2/layout/IconCircleList"/>
    <dgm:cxn modelId="{C00A0BA9-8CCD-4D42-99CC-CCCFADCD4CA0}" type="presParOf" srcId="{46261C6A-2656-4003-99F2-89064C936B15}" destId="{AFB1A939-81AD-4C95-B0CC-0436BFBD617C}" srcOrd="1" destOrd="0" presId="urn:microsoft.com/office/officeart/2018/2/layout/IconCircleList"/>
    <dgm:cxn modelId="{DFF8810B-F967-48CD-ACD1-5EA75667462F}" type="presParOf" srcId="{46261C6A-2656-4003-99F2-89064C936B15}" destId="{766BCE1C-2C89-4091-A2AE-16988E4AA438}" srcOrd="2" destOrd="0" presId="urn:microsoft.com/office/officeart/2018/2/layout/IconCircleList"/>
    <dgm:cxn modelId="{3292BC03-4451-4F3E-A0C9-6A8E01F9EB73}" type="presParOf" srcId="{46261C6A-2656-4003-99F2-89064C936B15}" destId="{D7982FE8-DEEC-4734-8925-E8DACDDDAC2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DB6B06-FC4B-418A-B9D6-0ECB34FAE874}"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D3818DD0-6BC2-453A-8737-A8BE31B9E900}">
      <dgm:prSet custT="1"/>
      <dgm:spPr/>
      <dgm:t>
        <a:bodyPr/>
        <a:lstStyle/>
        <a:p>
          <a:pPr>
            <a:lnSpc>
              <a:spcPct val="100000"/>
            </a:lnSpc>
          </a:pPr>
          <a:r>
            <a:rPr lang="en-GB" sz="1600" dirty="0">
              <a:latin typeface="Comic Sans MS" panose="030F0702030302020204" pitchFamily="66" charset="0"/>
            </a:rPr>
            <a:t>45 Minute </a:t>
          </a:r>
          <a:r>
            <a:rPr lang="en-GB" sz="1600" dirty="0" smtClean="0">
              <a:latin typeface="Comic Sans MS" panose="030F0702030302020204" pitchFamily="66" charset="0"/>
            </a:rPr>
            <a:t>Test – Paper 1</a:t>
          </a:r>
          <a:endParaRPr lang="en-US" sz="1600" dirty="0">
            <a:latin typeface="Comic Sans MS" panose="030F0702030302020204" pitchFamily="66" charset="0"/>
          </a:endParaRPr>
        </a:p>
      </dgm:t>
    </dgm:pt>
    <dgm:pt modelId="{12679767-637C-4B76-A526-F2824070FD2F}" type="parTrans" cxnId="{09D39417-F7A9-47DE-A07E-3DE853C42E43}">
      <dgm:prSet/>
      <dgm:spPr/>
      <dgm:t>
        <a:bodyPr/>
        <a:lstStyle/>
        <a:p>
          <a:endParaRPr lang="en-US" sz="2800">
            <a:latin typeface="Comic Sans MS" panose="030F0702030302020204" pitchFamily="66" charset="0"/>
          </a:endParaRPr>
        </a:p>
      </dgm:t>
    </dgm:pt>
    <dgm:pt modelId="{C1C52FF5-4E4D-4532-BDDD-F8121B470A09}" type="sibTrans" cxnId="{09D39417-F7A9-47DE-A07E-3DE853C42E43}">
      <dgm:prSet/>
      <dgm:spPr/>
      <dgm:t>
        <a:bodyPr/>
        <a:lstStyle/>
        <a:p>
          <a:pPr>
            <a:lnSpc>
              <a:spcPct val="100000"/>
            </a:lnSpc>
          </a:pPr>
          <a:endParaRPr lang="en-US" sz="2800">
            <a:latin typeface="Comic Sans MS" panose="030F0702030302020204" pitchFamily="66" charset="0"/>
          </a:endParaRPr>
        </a:p>
      </dgm:t>
    </dgm:pt>
    <dgm:pt modelId="{1C33BFE8-D387-46F9-A175-06FD3AA86E5C}">
      <dgm:prSet custT="1"/>
      <dgm:spPr/>
      <dgm:t>
        <a:bodyPr/>
        <a:lstStyle/>
        <a:p>
          <a:pPr>
            <a:lnSpc>
              <a:spcPct val="100000"/>
            </a:lnSpc>
          </a:pPr>
          <a:r>
            <a:rPr lang="en-GB" sz="1600" dirty="0">
              <a:latin typeface="Comic Sans MS" panose="030F0702030302020204" pitchFamily="66" charset="0"/>
            </a:rPr>
            <a:t>Variety of questions about punctuation, grammar, word meaning and word choices (50 marks)</a:t>
          </a:r>
          <a:endParaRPr lang="en-US" sz="1600" dirty="0">
            <a:latin typeface="Comic Sans MS" panose="030F0702030302020204" pitchFamily="66" charset="0"/>
          </a:endParaRPr>
        </a:p>
      </dgm:t>
    </dgm:pt>
    <dgm:pt modelId="{0885D882-AAD8-45E9-B305-9A19D40B4DF6}" type="parTrans" cxnId="{E23D654C-41FE-48AA-B9C2-319CFD228ECE}">
      <dgm:prSet/>
      <dgm:spPr/>
      <dgm:t>
        <a:bodyPr/>
        <a:lstStyle/>
        <a:p>
          <a:endParaRPr lang="en-US" sz="2800">
            <a:latin typeface="Comic Sans MS" panose="030F0702030302020204" pitchFamily="66" charset="0"/>
          </a:endParaRPr>
        </a:p>
      </dgm:t>
    </dgm:pt>
    <dgm:pt modelId="{14255358-8AF9-41B5-BFFC-508816985583}" type="sibTrans" cxnId="{E23D654C-41FE-48AA-B9C2-319CFD228ECE}">
      <dgm:prSet/>
      <dgm:spPr/>
      <dgm:t>
        <a:bodyPr/>
        <a:lstStyle/>
        <a:p>
          <a:pPr>
            <a:lnSpc>
              <a:spcPct val="100000"/>
            </a:lnSpc>
          </a:pPr>
          <a:endParaRPr lang="en-US" sz="2800">
            <a:latin typeface="Comic Sans MS" panose="030F0702030302020204" pitchFamily="66" charset="0"/>
          </a:endParaRPr>
        </a:p>
      </dgm:t>
    </dgm:pt>
    <dgm:pt modelId="{45657F46-3BDF-4187-BC30-0523F4FF28F2}">
      <dgm:prSet custT="1"/>
      <dgm:spPr/>
      <dgm:t>
        <a:bodyPr/>
        <a:lstStyle/>
        <a:p>
          <a:pPr>
            <a:lnSpc>
              <a:spcPct val="100000"/>
            </a:lnSpc>
          </a:pPr>
          <a:r>
            <a:rPr lang="en-GB" sz="1600" dirty="0" smtClean="0">
              <a:latin typeface="Comic Sans MS" panose="030F0702030302020204" pitchFamily="66" charset="0"/>
            </a:rPr>
            <a:t>Paper 2 - Separate </a:t>
          </a:r>
          <a:r>
            <a:rPr lang="en-GB" sz="1600" dirty="0">
              <a:latin typeface="Comic Sans MS" panose="030F0702030302020204" pitchFamily="66" charset="0"/>
            </a:rPr>
            <a:t>spelling test, spellings read out by an adult (20 marks)</a:t>
          </a:r>
          <a:endParaRPr lang="en-US" sz="1600" dirty="0">
            <a:latin typeface="Comic Sans MS" panose="030F0702030302020204" pitchFamily="66" charset="0"/>
          </a:endParaRPr>
        </a:p>
      </dgm:t>
    </dgm:pt>
    <dgm:pt modelId="{1D7F56F7-1743-4F15-9D2A-B70E2143768B}" type="parTrans" cxnId="{F99B4133-CC26-4A3E-B19E-635539654517}">
      <dgm:prSet/>
      <dgm:spPr/>
      <dgm:t>
        <a:bodyPr/>
        <a:lstStyle/>
        <a:p>
          <a:endParaRPr lang="en-US" sz="2800">
            <a:latin typeface="Comic Sans MS" panose="030F0702030302020204" pitchFamily="66" charset="0"/>
          </a:endParaRPr>
        </a:p>
      </dgm:t>
    </dgm:pt>
    <dgm:pt modelId="{942F09DA-E83E-4CD1-B8B2-6F108DD225A2}" type="sibTrans" cxnId="{F99B4133-CC26-4A3E-B19E-635539654517}">
      <dgm:prSet/>
      <dgm:spPr/>
      <dgm:t>
        <a:bodyPr/>
        <a:lstStyle/>
        <a:p>
          <a:pPr>
            <a:lnSpc>
              <a:spcPct val="100000"/>
            </a:lnSpc>
          </a:pPr>
          <a:endParaRPr lang="en-US" sz="2800">
            <a:latin typeface="Comic Sans MS" panose="030F0702030302020204" pitchFamily="66" charset="0"/>
          </a:endParaRPr>
        </a:p>
      </dgm:t>
    </dgm:pt>
    <dgm:pt modelId="{781666FD-F58F-44C3-8397-C313A1A86233}">
      <dgm:prSet custT="1"/>
      <dgm:spPr/>
      <dgm:t>
        <a:bodyPr/>
        <a:lstStyle/>
        <a:p>
          <a:pPr>
            <a:lnSpc>
              <a:spcPct val="100000"/>
            </a:lnSpc>
          </a:pPr>
          <a:r>
            <a:rPr lang="en-GB" sz="1600" dirty="0">
              <a:latin typeface="Comic Sans MS" panose="030F0702030302020204" pitchFamily="66" charset="0"/>
            </a:rPr>
            <a:t>Combined score </a:t>
          </a:r>
          <a:r>
            <a:rPr lang="en-GB" sz="1600" dirty="0" smtClean="0">
              <a:latin typeface="Comic Sans MS" panose="030F0702030302020204" pitchFamily="66" charset="0"/>
            </a:rPr>
            <a:t>of both papers</a:t>
          </a:r>
          <a:endParaRPr lang="en-US" sz="1600" dirty="0">
            <a:latin typeface="Comic Sans MS" panose="030F0702030302020204" pitchFamily="66" charset="0"/>
          </a:endParaRPr>
        </a:p>
      </dgm:t>
    </dgm:pt>
    <dgm:pt modelId="{7B4B2AD3-8225-4DB5-A182-969B746792CF}" type="parTrans" cxnId="{68A120AB-5BB2-4CB1-96AC-33216DF5C168}">
      <dgm:prSet/>
      <dgm:spPr/>
      <dgm:t>
        <a:bodyPr/>
        <a:lstStyle/>
        <a:p>
          <a:endParaRPr lang="en-US" sz="2800">
            <a:latin typeface="Comic Sans MS" panose="030F0702030302020204" pitchFamily="66" charset="0"/>
          </a:endParaRPr>
        </a:p>
      </dgm:t>
    </dgm:pt>
    <dgm:pt modelId="{EC144D15-0BCF-4A02-9874-B66A1316F5A2}" type="sibTrans" cxnId="{68A120AB-5BB2-4CB1-96AC-33216DF5C168}">
      <dgm:prSet/>
      <dgm:spPr/>
      <dgm:t>
        <a:bodyPr/>
        <a:lstStyle/>
        <a:p>
          <a:pPr>
            <a:lnSpc>
              <a:spcPct val="100000"/>
            </a:lnSpc>
          </a:pPr>
          <a:endParaRPr lang="en-US" sz="2800">
            <a:latin typeface="Comic Sans MS" panose="030F0702030302020204" pitchFamily="66" charset="0"/>
          </a:endParaRPr>
        </a:p>
      </dgm:t>
    </dgm:pt>
    <dgm:pt modelId="{A8293757-F008-4D69-9F87-EC72BC3F3B5F}">
      <dgm:prSet custT="1"/>
      <dgm:spPr/>
      <dgm:t>
        <a:bodyPr/>
        <a:lstStyle/>
        <a:p>
          <a:pPr>
            <a:lnSpc>
              <a:spcPct val="100000"/>
            </a:lnSpc>
          </a:pPr>
          <a:r>
            <a:rPr lang="en-GB" sz="1600" dirty="0" smtClean="0">
              <a:latin typeface="Comic Sans MS" panose="030F0702030302020204" pitchFamily="66" charset="0"/>
            </a:rPr>
            <a:t>Knowledge of grammatical terminology = key </a:t>
          </a:r>
          <a:endParaRPr lang="en-US" sz="1600" dirty="0">
            <a:latin typeface="Comic Sans MS" panose="030F0702030302020204" pitchFamily="66" charset="0"/>
          </a:endParaRPr>
        </a:p>
      </dgm:t>
    </dgm:pt>
    <dgm:pt modelId="{782F05EF-0681-4E1F-9306-E9295E82F858}" type="parTrans" cxnId="{35C8E4DD-136E-47A1-8285-A24089F748BC}">
      <dgm:prSet/>
      <dgm:spPr/>
      <dgm:t>
        <a:bodyPr/>
        <a:lstStyle/>
        <a:p>
          <a:endParaRPr lang="en-US" sz="2800">
            <a:latin typeface="Comic Sans MS" panose="030F0702030302020204" pitchFamily="66" charset="0"/>
          </a:endParaRPr>
        </a:p>
      </dgm:t>
    </dgm:pt>
    <dgm:pt modelId="{E4A06B92-81B1-4BB5-BEA0-28C581A2E97F}" type="sibTrans" cxnId="{35C8E4DD-136E-47A1-8285-A24089F748BC}">
      <dgm:prSet/>
      <dgm:spPr/>
      <dgm:t>
        <a:bodyPr/>
        <a:lstStyle/>
        <a:p>
          <a:endParaRPr lang="en-US" sz="2800">
            <a:latin typeface="Comic Sans MS" panose="030F0702030302020204" pitchFamily="66" charset="0"/>
          </a:endParaRPr>
        </a:p>
      </dgm:t>
    </dgm:pt>
    <dgm:pt modelId="{77CC6FEC-85DD-470E-8467-AA313EEAD45E}" type="pres">
      <dgm:prSet presAssocID="{EFDB6B06-FC4B-418A-B9D6-0ECB34FAE874}" presName="root" presStyleCnt="0">
        <dgm:presLayoutVars>
          <dgm:dir/>
          <dgm:resizeHandles val="exact"/>
        </dgm:presLayoutVars>
      </dgm:prSet>
      <dgm:spPr/>
      <dgm:t>
        <a:bodyPr/>
        <a:lstStyle/>
        <a:p>
          <a:endParaRPr lang="en-GB"/>
        </a:p>
      </dgm:t>
    </dgm:pt>
    <dgm:pt modelId="{00E0CA1C-C826-496D-808C-002F5B30DDBF}" type="pres">
      <dgm:prSet presAssocID="{EFDB6B06-FC4B-418A-B9D6-0ECB34FAE874}" presName="container" presStyleCnt="0">
        <dgm:presLayoutVars>
          <dgm:dir/>
          <dgm:resizeHandles val="exact"/>
        </dgm:presLayoutVars>
      </dgm:prSet>
      <dgm:spPr/>
    </dgm:pt>
    <dgm:pt modelId="{C22A9D93-8EFF-44F2-9867-7D133FFEFB9A}" type="pres">
      <dgm:prSet presAssocID="{D3818DD0-6BC2-453A-8737-A8BE31B9E900}" presName="compNode" presStyleCnt="0"/>
      <dgm:spPr/>
    </dgm:pt>
    <dgm:pt modelId="{50526A30-6235-4A37-9723-7777B7AE9BA2}" type="pres">
      <dgm:prSet presAssocID="{D3818DD0-6BC2-453A-8737-A8BE31B9E900}" presName="iconBgRect" presStyleLbl="bgShp" presStyleIdx="0" presStyleCnt="5"/>
      <dgm:spPr/>
    </dgm:pt>
    <dgm:pt modelId="{BCD7A5EB-669E-46BB-A961-06054A4DAB55}" type="pres">
      <dgm:prSet presAssocID="{D3818DD0-6BC2-453A-8737-A8BE31B9E900}"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Stopwatch"/>
        </a:ext>
      </dgm:extLst>
    </dgm:pt>
    <dgm:pt modelId="{E98BB68F-669C-47B1-8ABE-FB339541E67D}" type="pres">
      <dgm:prSet presAssocID="{D3818DD0-6BC2-453A-8737-A8BE31B9E900}" presName="spaceRect" presStyleCnt="0"/>
      <dgm:spPr/>
    </dgm:pt>
    <dgm:pt modelId="{BC1FE023-1DCB-4BC7-BDDE-EEA87FE00895}" type="pres">
      <dgm:prSet presAssocID="{D3818DD0-6BC2-453A-8737-A8BE31B9E900}" presName="textRect" presStyleLbl="revTx" presStyleIdx="0" presStyleCnt="5">
        <dgm:presLayoutVars>
          <dgm:chMax val="1"/>
          <dgm:chPref val="1"/>
        </dgm:presLayoutVars>
      </dgm:prSet>
      <dgm:spPr/>
      <dgm:t>
        <a:bodyPr/>
        <a:lstStyle/>
        <a:p>
          <a:endParaRPr lang="en-GB"/>
        </a:p>
      </dgm:t>
    </dgm:pt>
    <dgm:pt modelId="{811649DA-D51A-4B44-9430-08E3BE9F4418}" type="pres">
      <dgm:prSet presAssocID="{C1C52FF5-4E4D-4532-BDDD-F8121B470A09}" presName="sibTrans" presStyleLbl="sibTrans2D1" presStyleIdx="0" presStyleCnt="0"/>
      <dgm:spPr/>
      <dgm:t>
        <a:bodyPr/>
        <a:lstStyle/>
        <a:p>
          <a:endParaRPr lang="en-GB"/>
        </a:p>
      </dgm:t>
    </dgm:pt>
    <dgm:pt modelId="{0FAD9435-7592-4AE4-8D9C-AA75C6D7B2DF}" type="pres">
      <dgm:prSet presAssocID="{1C33BFE8-D387-46F9-A175-06FD3AA86E5C}" presName="compNode" presStyleCnt="0"/>
      <dgm:spPr/>
    </dgm:pt>
    <dgm:pt modelId="{B21B9F01-761C-4A78-8ECD-D9CABE9101F2}" type="pres">
      <dgm:prSet presAssocID="{1C33BFE8-D387-46F9-A175-06FD3AA86E5C}" presName="iconBgRect" presStyleLbl="bgShp" presStyleIdx="1" presStyleCnt="5"/>
      <dgm:spPr/>
    </dgm:pt>
    <dgm:pt modelId="{339BE028-C636-488F-A5AC-5A23DA237D70}" type="pres">
      <dgm:prSet presAssocID="{1C33BFE8-D387-46F9-A175-06FD3AA86E5C}"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Pencil"/>
        </a:ext>
      </dgm:extLst>
    </dgm:pt>
    <dgm:pt modelId="{A017B45E-3D39-450B-8C58-8BD5E8EEBBFB}" type="pres">
      <dgm:prSet presAssocID="{1C33BFE8-D387-46F9-A175-06FD3AA86E5C}" presName="spaceRect" presStyleCnt="0"/>
      <dgm:spPr/>
    </dgm:pt>
    <dgm:pt modelId="{D1C1AE7D-8130-4228-85BB-703B14ABEF36}" type="pres">
      <dgm:prSet presAssocID="{1C33BFE8-D387-46F9-A175-06FD3AA86E5C}" presName="textRect" presStyleLbl="revTx" presStyleIdx="1" presStyleCnt="5">
        <dgm:presLayoutVars>
          <dgm:chMax val="1"/>
          <dgm:chPref val="1"/>
        </dgm:presLayoutVars>
      </dgm:prSet>
      <dgm:spPr/>
      <dgm:t>
        <a:bodyPr/>
        <a:lstStyle/>
        <a:p>
          <a:endParaRPr lang="en-GB"/>
        </a:p>
      </dgm:t>
    </dgm:pt>
    <dgm:pt modelId="{60239EC5-3E95-4F13-8137-BE2E45CCA9F8}" type="pres">
      <dgm:prSet presAssocID="{14255358-8AF9-41B5-BFFC-508816985583}" presName="sibTrans" presStyleLbl="sibTrans2D1" presStyleIdx="0" presStyleCnt="0"/>
      <dgm:spPr/>
      <dgm:t>
        <a:bodyPr/>
        <a:lstStyle/>
        <a:p>
          <a:endParaRPr lang="en-GB"/>
        </a:p>
      </dgm:t>
    </dgm:pt>
    <dgm:pt modelId="{4A4BDDD9-5AD4-4312-B2C9-1D14E128B5B5}" type="pres">
      <dgm:prSet presAssocID="{45657F46-3BDF-4187-BC30-0523F4FF28F2}" presName="compNode" presStyleCnt="0"/>
      <dgm:spPr/>
    </dgm:pt>
    <dgm:pt modelId="{17325A90-48AF-4F6F-9536-B74BF25C8E74}" type="pres">
      <dgm:prSet presAssocID="{45657F46-3BDF-4187-BC30-0523F4FF28F2}" presName="iconBgRect" presStyleLbl="bgShp" presStyleIdx="2" presStyleCnt="5"/>
      <dgm:spPr/>
    </dgm:pt>
    <dgm:pt modelId="{91E961A9-38DA-4525-94B8-5AF25AB35480}" type="pres">
      <dgm:prSet presAssocID="{45657F46-3BDF-4187-BC30-0523F4FF28F2}"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Checkmark"/>
        </a:ext>
      </dgm:extLst>
    </dgm:pt>
    <dgm:pt modelId="{D96C0F5B-444D-4CE1-B36E-1238A894BF46}" type="pres">
      <dgm:prSet presAssocID="{45657F46-3BDF-4187-BC30-0523F4FF28F2}" presName="spaceRect" presStyleCnt="0"/>
      <dgm:spPr/>
    </dgm:pt>
    <dgm:pt modelId="{9F4F827D-A5BB-4A67-84AA-32B15E96C495}" type="pres">
      <dgm:prSet presAssocID="{45657F46-3BDF-4187-BC30-0523F4FF28F2}" presName="textRect" presStyleLbl="revTx" presStyleIdx="2" presStyleCnt="5">
        <dgm:presLayoutVars>
          <dgm:chMax val="1"/>
          <dgm:chPref val="1"/>
        </dgm:presLayoutVars>
      </dgm:prSet>
      <dgm:spPr/>
      <dgm:t>
        <a:bodyPr/>
        <a:lstStyle/>
        <a:p>
          <a:endParaRPr lang="en-GB"/>
        </a:p>
      </dgm:t>
    </dgm:pt>
    <dgm:pt modelId="{0DA12B1D-2D15-47B0-9027-7869AB9F2FA8}" type="pres">
      <dgm:prSet presAssocID="{942F09DA-E83E-4CD1-B8B2-6F108DD225A2}" presName="sibTrans" presStyleLbl="sibTrans2D1" presStyleIdx="0" presStyleCnt="0"/>
      <dgm:spPr/>
      <dgm:t>
        <a:bodyPr/>
        <a:lstStyle/>
        <a:p>
          <a:endParaRPr lang="en-GB"/>
        </a:p>
      </dgm:t>
    </dgm:pt>
    <dgm:pt modelId="{EB7054F8-542D-4F5B-BDA2-E3110B870C35}" type="pres">
      <dgm:prSet presAssocID="{781666FD-F58F-44C3-8397-C313A1A86233}" presName="compNode" presStyleCnt="0"/>
      <dgm:spPr/>
    </dgm:pt>
    <dgm:pt modelId="{B77CA19E-4A04-4EC3-963C-E641A0536BEB}" type="pres">
      <dgm:prSet presAssocID="{781666FD-F58F-44C3-8397-C313A1A86233}" presName="iconBgRect" presStyleLbl="bgShp" presStyleIdx="3" presStyleCnt="5"/>
      <dgm:spPr/>
    </dgm:pt>
    <dgm:pt modelId="{5179642F-4183-41D6-8F60-035A85377C01}" type="pres">
      <dgm:prSet presAssocID="{781666FD-F58F-44C3-8397-C313A1A86233}"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Group of People"/>
        </a:ext>
      </dgm:extLst>
    </dgm:pt>
    <dgm:pt modelId="{00F9E243-82A8-451D-B469-ECF51E1225FD}" type="pres">
      <dgm:prSet presAssocID="{781666FD-F58F-44C3-8397-C313A1A86233}" presName="spaceRect" presStyleCnt="0"/>
      <dgm:spPr/>
    </dgm:pt>
    <dgm:pt modelId="{1953EDC1-5395-42A4-AC3E-B45CECFF6F74}" type="pres">
      <dgm:prSet presAssocID="{781666FD-F58F-44C3-8397-C313A1A86233}" presName="textRect" presStyleLbl="revTx" presStyleIdx="3" presStyleCnt="5">
        <dgm:presLayoutVars>
          <dgm:chMax val="1"/>
          <dgm:chPref val="1"/>
        </dgm:presLayoutVars>
      </dgm:prSet>
      <dgm:spPr/>
      <dgm:t>
        <a:bodyPr/>
        <a:lstStyle/>
        <a:p>
          <a:endParaRPr lang="en-GB"/>
        </a:p>
      </dgm:t>
    </dgm:pt>
    <dgm:pt modelId="{FA86CDDF-9E45-4D8C-BEA3-FCF1B7ECA0D4}" type="pres">
      <dgm:prSet presAssocID="{EC144D15-0BCF-4A02-9874-B66A1316F5A2}" presName="sibTrans" presStyleLbl="sibTrans2D1" presStyleIdx="0" presStyleCnt="0"/>
      <dgm:spPr/>
      <dgm:t>
        <a:bodyPr/>
        <a:lstStyle/>
        <a:p>
          <a:endParaRPr lang="en-GB"/>
        </a:p>
      </dgm:t>
    </dgm:pt>
    <dgm:pt modelId="{4A7D6753-5129-41EA-BA13-EBE10F788880}" type="pres">
      <dgm:prSet presAssocID="{A8293757-F008-4D69-9F87-EC72BC3F3B5F}" presName="compNode" presStyleCnt="0"/>
      <dgm:spPr/>
    </dgm:pt>
    <dgm:pt modelId="{738BB8F4-01C9-4B17-924B-19466546C486}" type="pres">
      <dgm:prSet presAssocID="{A8293757-F008-4D69-9F87-EC72BC3F3B5F}" presName="iconBgRect" presStyleLbl="bgShp" presStyleIdx="4" presStyleCnt="5"/>
      <dgm:spPr/>
    </dgm:pt>
    <dgm:pt modelId="{93CA3856-AD79-4644-82DC-1407D10EF102}" type="pres">
      <dgm:prSet presAssocID="{A8293757-F008-4D69-9F87-EC72BC3F3B5F}"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Home"/>
        </a:ext>
      </dgm:extLst>
    </dgm:pt>
    <dgm:pt modelId="{9531742B-29C7-4172-A61E-8D6F8FD30AA8}" type="pres">
      <dgm:prSet presAssocID="{A8293757-F008-4D69-9F87-EC72BC3F3B5F}" presName="spaceRect" presStyleCnt="0"/>
      <dgm:spPr/>
    </dgm:pt>
    <dgm:pt modelId="{CA20DDC8-C165-4F18-86DD-101C9C83665F}" type="pres">
      <dgm:prSet presAssocID="{A8293757-F008-4D69-9F87-EC72BC3F3B5F}" presName="textRect" presStyleLbl="revTx" presStyleIdx="4" presStyleCnt="5">
        <dgm:presLayoutVars>
          <dgm:chMax val="1"/>
          <dgm:chPref val="1"/>
        </dgm:presLayoutVars>
      </dgm:prSet>
      <dgm:spPr/>
      <dgm:t>
        <a:bodyPr/>
        <a:lstStyle/>
        <a:p>
          <a:endParaRPr lang="en-GB"/>
        </a:p>
      </dgm:t>
    </dgm:pt>
  </dgm:ptLst>
  <dgm:cxnLst>
    <dgm:cxn modelId="{85AE5688-F7FA-4000-9D0F-7B85A1D9F5F8}" type="presOf" srcId="{EFDB6B06-FC4B-418A-B9D6-0ECB34FAE874}" destId="{77CC6FEC-85DD-470E-8467-AA313EEAD45E}" srcOrd="0" destOrd="0" presId="urn:microsoft.com/office/officeart/2018/2/layout/IconCircleList"/>
    <dgm:cxn modelId="{F99B4133-CC26-4A3E-B19E-635539654517}" srcId="{EFDB6B06-FC4B-418A-B9D6-0ECB34FAE874}" destId="{45657F46-3BDF-4187-BC30-0523F4FF28F2}" srcOrd="2" destOrd="0" parTransId="{1D7F56F7-1743-4F15-9D2A-B70E2143768B}" sibTransId="{942F09DA-E83E-4CD1-B8B2-6F108DD225A2}"/>
    <dgm:cxn modelId="{944D0D48-8962-49E5-8423-8C5841906980}" type="presOf" srcId="{45657F46-3BDF-4187-BC30-0523F4FF28F2}" destId="{9F4F827D-A5BB-4A67-84AA-32B15E96C495}" srcOrd="0" destOrd="0" presId="urn:microsoft.com/office/officeart/2018/2/layout/IconCircleList"/>
    <dgm:cxn modelId="{A847A589-6904-445C-9877-9A9B899F3806}" type="presOf" srcId="{942F09DA-E83E-4CD1-B8B2-6F108DD225A2}" destId="{0DA12B1D-2D15-47B0-9027-7869AB9F2FA8}" srcOrd="0" destOrd="0" presId="urn:microsoft.com/office/officeart/2018/2/layout/IconCircleList"/>
    <dgm:cxn modelId="{7A710459-46D6-4881-B3AE-CCD470862A51}" type="presOf" srcId="{A8293757-F008-4D69-9F87-EC72BC3F3B5F}" destId="{CA20DDC8-C165-4F18-86DD-101C9C83665F}" srcOrd="0" destOrd="0" presId="urn:microsoft.com/office/officeart/2018/2/layout/IconCircleList"/>
    <dgm:cxn modelId="{92B9B991-9471-4552-967E-808D345259CD}" type="presOf" srcId="{D3818DD0-6BC2-453A-8737-A8BE31B9E900}" destId="{BC1FE023-1DCB-4BC7-BDDE-EEA87FE00895}" srcOrd="0" destOrd="0" presId="urn:microsoft.com/office/officeart/2018/2/layout/IconCircleList"/>
    <dgm:cxn modelId="{08377D73-055E-4ABC-9173-E725D927BD55}" type="presOf" srcId="{C1C52FF5-4E4D-4532-BDDD-F8121B470A09}" destId="{811649DA-D51A-4B44-9430-08E3BE9F4418}" srcOrd="0" destOrd="0" presId="urn:microsoft.com/office/officeart/2018/2/layout/IconCircleList"/>
    <dgm:cxn modelId="{09D39417-F7A9-47DE-A07E-3DE853C42E43}" srcId="{EFDB6B06-FC4B-418A-B9D6-0ECB34FAE874}" destId="{D3818DD0-6BC2-453A-8737-A8BE31B9E900}" srcOrd="0" destOrd="0" parTransId="{12679767-637C-4B76-A526-F2824070FD2F}" sibTransId="{C1C52FF5-4E4D-4532-BDDD-F8121B470A09}"/>
    <dgm:cxn modelId="{B706D1D5-0D83-4D9F-89AD-B238A47BDAD0}" type="presOf" srcId="{1C33BFE8-D387-46F9-A175-06FD3AA86E5C}" destId="{D1C1AE7D-8130-4228-85BB-703B14ABEF36}" srcOrd="0" destOrd="0" presId="urn:microsoft.com/office/officeart/2018/2/layout/IconCircleList"/>
    <dgm:cxn modelId="{E23D654C-41FE-48AA-B9C2-319CFD228ECE}" srcId="{EFDB6B06-FC4B-418A-B9D6-0ECB34FAE874}" destId="{1C33BFE8-D387-46F9-A175-06FD3AA86E5C}" srcOrd="1" destOrd="0" parTransId="{0885D882-AAD8-45E9-B305-9A19D40B4DF6}" sibTransId="{14255358-8AF9-41B5-BFFC-508816985583}"/>
    <dgm:cxn modelId="{68A120AB-5BB2-4CB1-96AC-33216DF5C168}" srcId="{EFDB6B06-FC4B-418A-B9D6-0ECB34FAE874}" destId="{781666FD-F58F-44C3-8397-C313A1A86233}" srcOrd="3" destOrd="0" parTransId="{7B4B2AD3-8225-4DB5-A182-969B746792CF}" sibTransId="{EC144D15-0BCF-4A02-9874-B66A1316F5A2}"/>
    <dgm:cxn modelId="{ABE1D826-234C-4879-8C59-C0919649DA26}" type="presOf" srcId="{781666FD-F58F-44C3-8397-C313A1A86233}" destId="{1953EDC1-5395-42A4-AC3E-B45CECFF6F74}" srcOrd="0" destOrd="0" presId="urn:microsoft.com/office/officeart/2018/2/layout/IconCircleList"/>
    <dgm:cxn modelId="{F18CE12F-25CF-4A2B-95CF-0D7A359AAA25}" type="presOf" srcId="{14255358-8AF9-41B5-BFFC-508816985583}" destId="{60239EC5-3E95-4F13-8137-BE2E45CCA9F8}" srcOrd="0" destOrd="0" presId="urn:microsoft.com/office/officeart/2018/2/layout/IconCircleList"/>
    <dgm:cxn modelId="{0BFCCF81-43B1-492C-8178-EB7ECD05D04C}" type="presOf" srcId="{EC144D15-0BCF-4A02-9874-B66A1316F5A2}" destId="{FA86CDDF-9E45-4D8C-BEA3-FCF1B7ECA0D4}" srcOrd="0" destOrd="0" presId="urn:microsoft.com/office/officeart/2018/2/layout/IconCircleList"/>
    <dgm:cxn modelId="{35C8E4DD-136E-47A1-8285-A24089F748BC}" srcId="{EFDB6B06-FC4B-418A-B9D6-0ECB34FAE874}" destId="{A8293757-F008-4D69-9F87-EC72BC3F3B5F}" srcOrd="4" destOrd="0" parTransId="{782F05EF-0681-4E1F-9306-E9295E82F858}" sibTransId="{E4A06B92-81B1-4BB5-BEA0-28C581A2E97F}"/>
    <dgm:cxn modelId="{AE69ACB6-5646-42D6-8A4F-E5431C3E4FD3}" type="presParOf" srcId="{77CC6FEC-85DD-470E-8467-AA313EEAD45E}" destId="{00E0CA1C-C826-496D-808C-002F5B30DDBF}" srcOrd="0" destOrd="0" presId="urn:microsoft.com/office/officeart/2018/2/layout/IconCircleList"/>
    <dgm:cxn modelId="{886AFE9E-2282-4B3C-9D7E-61B55A54E5D5}" type="presParOf" srcId="{00E0CA1C-C826-496D-808C-002F5B30DDBF}" destId="{C22A9D93-8EFF-44F2-9867-7D133FFEFB9A}" srcOrd="0" destOrd="0" presId="urn:microsoft.com/office/officeart/2018/2/layout/IconCircleList"/>
    <dgm:cxn modelId="{DE20AA85-3EB3-4690-A7F7-675676EB700A}" type="presParOf" srcId="{C22A9D93-8EFF-44F2-9867-7D133FFEFB9A}" destId="{50526A30-6235-4A37-9723-7777B7AE9BA2}" srcOrd="0" destOrd="0" presId="urn:microsoft.com/office/officeart/2018/2/layout/IconCircleList"/>
    <dgm:cxn modelId="{D488629F-7AD1-4CC9-91D7-210F6D2C8F65}" type="presParOf" srcId="{C22A9D93-8EFF-44F2-9867-7D133FFEFB9A}" destId="{BCD7A5EB-669E-46BB-A961-06054A4DAB55}" srcOrd="1" destOrd="0" presId="urn:microsoft.com/office/officeart/2018/2/layout/IconCircleList"/>
    <dgm:cxn modelId="{1F52DBBF-AFF7-4666-9F65-0792717793D7}" type="presParOf" srcId="{C22A9D93-8EFF-44F2-9867-7D133FFEFB9A}" destId="{E98BB68F-669C-47B1-8ABE-FB339541E67D}" srcOrd="2" destOrd="0" presId="urn:microsoft.com/office/officeart/2018/2/layout/IconCircleList"/>
    <dgm:cxn modelId="{D7E9BD81-D2AD-4309-859F-E7801CB2F410}" type="presParOf" srcId="{C22A9D93-8EFF-44F2-9867-7D133FFEFB9A}" destId="{BC1FE023-1DCB-4BC7-BDDE-EEA87FE00895}" srcOrd="3" destOrd="0" presId="urn:microsoft.com/office/officeart/2018/2/layout/IconCircleList"/>
    <dgm:cxn modelId="{E24EB871-BEC3-470C-95E1-B38D385977C7}" type="presParOf" srcId="{00E0CA1C-C826-496D-808C-002F5B30DDBF}" destId="{811649DA-D51A-4B44-9430-08E3BE9F4418}" srcOrd="1" destOrd="0" presId="urn:microsoft.com/office/officeart/2018/2/layout/IconCircleList"/>
    <dgm:cxn modelId="{934F6760-4D19-4AB7-966D-06EBA8EF426D}" type="presParOf" srcId="{00E0CA1C-C826-496D-808C-002F5B30DDBF}" destId="{0FAD9435-7592-4AE4-8D9C-AA75C6D7B2DF}" srcOrd="2" destOrd="0" presId="urn:microsoft.com/office/officeart/2018/2/layout/IconCircleList"/>
    <dgm:cxn modelId="{E1FEC264-5147-4D78-8126-5229067CF0E7}" type="presParOf" srcId="{0FAD9435-7592-4AE4-8D9C-AA75C6D7B2DF}" destId="{B21B9F01-761C-4A78-8ECD-D9CABE9101F2}" srcOrd="0" destOrd="0" presId="urn:microsoft.com/office/officeart/2018/2/layout/IconCircleList"/>
    <dgm:cxn modelId="{805C8F67-2523-4ED4-A91A-07A06ED635CC}" type="presParOf" srcId="{0FAD9435-7592-4AE4-8D9C-AA75C6D7B2DF}" destId="{339BE028-C636-488F-A5AC-5A23DA237D70}" srcOrd="1" destOrd="0" presId="urn:microsoft.com/office/officeart/2018/2/layout/IconCircleList"/>
    <dgm:cxn modelId="{224A117B-A31F-4C20-8853-8D3AC8773890}" type="presParOf" srcId="{0FAD9435-7592-4AE4-8D9C-AA75C6D7B2DF}" destId="{A017B45E-3D39-450B-8C58-8BD5E8EEBBFB}" srcOrd="2" destOrd="0" presId="urn:microsoft.com/office/officeart/2018/2/layout/IconCircleList"/>
    <dgm:cxn modelId="{C2A9003F-BB4C-49B0-8D19-8A0D7C746F50}" type="presParOf" srcId="{0FAD9435-7592-4AE4-8D9C-AA75C6D7B2DF}" destId="{D1C1AE7D-8130-4228-85BB-703B14ABEF36}" srcOrd="3" destOrd="0" presId="urn:microsoft.com/office/officeart/2018/2/layout/IconCircleList"/>
    <dgm:cxn modelId="{458BF8E5-2D7B-413A-A9D3-2C8D52E7EFEB}" type="presParOf" srcId="{00E0CA1C-C826-496D-808C-002F5B30DDBF}" destId="{60239EC5-3E95-4F13-8137-BE2E45CCA9F8}" srcOrd="3" destOrd="0" presId="urn:microsoft.com/office/officeart/2018/2/layout/IconCircleList"/>
    <dgm:cxn modelId="{F0913BBC-A134-4833-8A51-5CD9B00FDCB6}" type="presParOf" srcId="{00E0CA1C-C826-496D-808C-002F5B30DDBF}" destId="{4A4BDDD9-5AD4-4312-B2C9-1D14E128B5B5}" srcOrd="4" destOrd="0" presId="urn:microsoft.com/office/officeart/2018/2/layout/IconCircleList"/>
    <dgm:cxn modelId="{539B7329-D3F2-4544-91F9-3582F1AE68E3}" type="presParOf" srcId="{4A4BDDD9-5AD4-4312-B2C9-1D14E128B5B5}" destId="{17325A90-48AF-4F6F-9536-B74BF25C8E74}" srcOrd="0" destOrd="0" presId="urn:microsoft.com/office/officeart/2018/2/layout/IconCircleList"/>
    <dgm:cxn modelId="{5EA5B7CC-3CAF-4741-9F26-4B065628384F}" type="presParOf" srcId="{4A4BDDD9-5AD4-4312-B2C9-1D14E128B5B5}" destId="{91E961A9-38DA-4525-94B8-5AF25AB35480}" srcOrd="1" destOrd="0" presId="urn:microsoft.com/office/officeart/2018/2/layout/IconCircleList"/>
    <dgm:cxn modelId="{220ABDEB-1E1C-443F-B8D5-E99FE224D011}" type="presParOf" srcId="{4A4BDDD9-5AD4-4312-B2C9-1D14E128B5B5}" destId="{D96C0F5B-444D-4CE1-B36E-1238A894BF46}" srcOrd="2" destOrd="0" presId="urn:microsoft.com/office/officeart/2018/2/layout/IconCircleList"/>
    <dgm:cxn modelId="{1CA9D8F3-6DF1-49DC-B9E2-BCD3624973A8}" type="presParOf" srcId="{4A4BDDD9-5AD4-4312-B2C9-1D14E128B5B5}" destId="{9F4F827D-A5BB-4A67-84AA-32B15E96C495}" srcOrd="3" destOrd="0" presId="urn:microsoft.com/office/officeart/2018/2/layout/IconCircleList"/>
    <dgm:cxn modelId="{BA3F5CC5-6410-4AC1-A08B-17DEFC1D7D2F}" type="presParOf" srcId="{00E0CA1C-C826-496D-808C-002F5B30DDBF}" destId="{0DA12B1D-2D15-47B0-9027-7869AB9F2FA8}" srcOrd="5" destOrd="0" presId="urn:microsoft.com/office/officeart/2018/2/layout/IconCircleList"/>
    <dgm:cxn modelId="{EC1EF4ED-FEA6-4A22-BA17-46301750E4D9}" type="presParOf" srcId="{00E0CA1C-C826-496D-808C-002F5B30DDBF}" destId="{EB7054F8-542D-4F5B-BDA2-E3110B870C35}" srcOrd="6" destOrd="0" presId="urn:microsoft.com/office/officeart/2018/2/layout/IconCircleList"/>
    <dgm:cxn modelId="{53A5456A-D5F0-4136-BE7A-EC69D2F5A5E9}" type="presParOf" srcId="{EB7054F8-542D-4F5B-BDA2-E3110B870C35}" destId="{B77CA19E-4A04-4EC3-963C-E641A0536BEB}" srcOrd="0" destOrd="0" presId="urn:microsoft.com/office/officeart/2018/2/layout/IconCircleList"/>
    <dgm:cxn modelId="{314EC52A-D8EB-4B16-9F59-D65D8FCF72CA}" type="presParOf" srcId="{EB7054F8-542D-4F5B-BDA2-E3110B870C35}" destId="{5179642F-4183-41D6-8F60-035A85377C01}" srcOrd="1" destOrd="0" presId="urn:microsoft.com/office/officeart/2018/2/layout/IconCircleList"/>
    <dgm:cxn modelId="{CA9C2AE9-EC09-46AB-B909-DF4E8D2E78D5}" type="presParOf" srcId="{EB7054F8-542D-4F5B-BDA2-E3110B870C35}" destId="{00F9E243-82A8-451D-B469-ECF51E1225FD}" srcOrd="2" destOrd="0" presId="urn:microsoft.com/office/officeart/2018/2/layout/IconCircleList"/>
    <dgm:cxn modelId="{493C38E9-6D6F-493A-A1CB-C85CDE918AC4}" type="presParOf" srcId="{EB7054F8-542D-4F5B-BDA2-E3110B870C35}" destId="{1953EDC1-5395-42A4-AC3E-B45CECFF6F74}" srcOrd="3" destOrd="0" presId="urn:microsoft.com/office/officeart/2018/2/layout/IconCircleList"/>
    <dgm:cxn modelId="{F030564F-0C3F-4BAE-8141-68EE4C839D83}" type="presParOf" srcId="{00E0CA1C-C826-496D-808C-002F5B30DDBF}" destId="{FA86CDDF-9E45-4D8C-BEA3-FCF1B7ECA0D4}" srcOrd="7" destOrd="0" presId="urn:microsoft.com/office/officeart/2018/2/layout/IconCircleList"/>
    <dgm:cxn modelId="{2ACDA2AC-4D4C-4A22-910C-FD4E87B08598}" type="presParOf" srcId="{00E0CA1C-C826-496D-808C-002F5B30DDBF}" destId="{4A7D6753-5129-41EA-BA13-EBE10F788880}" srcOrd="8" destOrd="0" presId="urn:microsoft.com/office/officeart/2018/2/layout/IconCircleList"/>
    <dgm:cxn modelId="{F7A0C331-4A7C-4A47-8A3A-E430C719FDDD}" type="presParOf" srcId="{4A7D6753-5129-41EA-BA13-EBE10F788880}" destId="{738BB8F4-01C9-4B17-924B-19466546C486}" srcOrd="0" destOrd="0" presId="urn:microsoft.com/office/officeart/2018/2/layout/IconCircleList"/>
    <dgm:cxn modelId="{1626362B-9730-41BC-AC10-19CA3AF40A0F}" type="presParOf" srcId="{4A7D6753-5129-41EA-BA13-EBE10F788880}" destId="{93CA3856-AD79-4644-82DC-1407D10EF102}" srcOrd="1" destOrd="0" presId="urn:microsoft.com/office/officeart/2018/2/layout/IconCircleList"/>
    <dgm:cxn modelId="{BB230C44-002A-42D7-8AA4-36F07DE8C2A9}" type="presParOf" srcId="{4A7D6753-5129-41EA-BA13-EBE10F788880}" destId="{9531742B-29C7-4172-A61E-8D6F8FD30AA8}" srcOrd="2" destOrd="0" presId="urn:microsoft.com/office/officeart/2018/2/layout/IconCircleList"/>
    <dgm:cxn modelId="{3BCCC01F-5E96-4093-9124-A4166F58403A}" type="presParOf" srcId="{4A7D6753-5129-41EA-BA13-EBE10F788880}" destId="{CA20DDC8-C165-4F18-86DD-101C9C83665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9321F6-09C4-4414-B1C1-46C604DC54DC}"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1D243D7F-297A-42A8-86D9-220BD9B9CD13}">
      <dgm:prSet custT="1"/>
      <dgm:spPr/>
      <dgm:t>
        <a:bodyPr/>
        <a:lstStyle/>
        <a:p>
          <a:pPr>
            <a:defRPr cap="all"/>
          </a:pPr>
          <a:r>
            <a:rPr lang="en-GB" sz="1400" dirty="0">
              <a:latin typeface="Comic Sans MS" panose="030F0702030302020204" pitchFamily="66" charset="0"/>
            </a:rPr>
            <a:t>Maths – </a:t>
          </a:r>
          <a:r>
            <a:rPr lang="en-GB" sz="1400" dirty="0" smtClean="0">
              <a:latin typeface="Comic Sans MS" panose="030F0702030302020204" pitchFamily="66" charset="0"/>
            </a:rPr>
            <a:t>57/110 </a:t>
          </a:r>
          <a:r>
            <a:rPr lang="en-GB" sz="1400" dirty="0">
              <a:latin typeface="Comic Sans MS" panose="030F0702030302020204" pitchFamily="66" charset="0"/>
            </a:rPr>
            <a:t>marks = EXS  </a:t>
          </a:r>
          <a:endParaRPr lang="en-US" sz="1400" dirty="0">
            <a:latin typeface="Comic Sans MS" panose="030F0702030302020204" pitchFamily="66" charset="0"/>
          </a:endParaRPr>
        </a:p>
      </dgm:t>
    </dgm:pt>
    <dgm:pt modelId="{A791720C-89A0-4EE8-8EFD-5FC5AC65B0D4}" type="parTrans" cxnId="{98D1AA31-73A1-4F15-B19C-43A69F3D1CDA}">
      <dgm:prSet/>
      <dgm:spPr/>
      <dgm:t>
        <a:bodyPr/>
        <a:lstStyle/>
        <a:p>
          <a:endParaRPr lang="en-US" sz="2400">
            <a:latin typeface="Comic Sans MS" panose="030F0702030302020204" pitchFamily="66" charset="0"/>
          </a:endParaRPr>
        </a:p>
      </dgm:t>
    </dgm:pt>
    <dgm:pt modelId="{19F541FC-DEBF-453A-A2F6-51942548ED01}" type="sibTrans" cxnId="{98D1AA31-73A1-4F15-B19C-43A69F3D1CDA}">
      <dgm:prSet/>
      <dgm:spPr/>
      <dgm:t>
        <a:bodyPr/>
        <a:lstStyle/>
        <a:p>
          <a:endParaRPr lang="en-US" sz="2400">
            <a:latin typeface="Comic Sans MS" panose="030F0702030302020204" pitchFamily="66" charset="0"/>
          </a:endParaRPr>
        </a:p>
      </dgm:t>
    </dgm:pt>
    <dgm:pt modelId="{B258F4FC-56E8-43AD-B305-2DD9C3B6B6F1}">
      <dgm:prSet custT="1"/>
      <dgm:spPr/>
      <dgm:t>
        <a:bodyPr/>
        <a:lstStyle/>
        <a:p>
          <a:pPr>
            <a:defRPr cap="all"/>
          </a:pPr>
          <a:r>
            <a:rPr lang="en-GB" sz="1400" dirty="0">
              <a:latin typeface="Comic Sans MS" panose="030F0702030302020204" pitchFamily="66" charset="0"/>
            </a:rPr>
            <a:t>- </a:t>
          </a:r>
          <a:r>
            <a:rPr lang="en-GB" sz="1400" dirty="0" smtClean="0">
              <a:latin typeface="Comic Sans MS" panose="030F0702030302020204" pitchFamily="66" charset="0"/>
            </a:rPr>
            <a:t>95/110 </a:t>
          </a:r>
          <a:r>
            <a:rPr lang="en-GB" sz="1400" dirty="0">
              <a:latin typeface="Comic Sans MS" panose="030F0702030302020204" pitchFamily="66" charset="0"/>
            </a:rPr>
            <a:t>= Greater depth</a:t>
          </a:r>
          <a:endParaRPr lang="en-US" sz="1400" dirty="0">
            <a:latin typeface="Comic Sans MS" panose="030F0702030302020204" pitchFamily="66" charset="0"/>
          </a:endParaRPr>
        </a:p>
      </dgm:t>
    </dgm:pt>
    <dgm:pt modelId="{77DAE6C7-0524-4370-A009-0B4AC793ACAA}" type="parTrans" cxnId="{9604628C-D999-44C6-8E03-A0DB992E6896}">
      <dgm:prSet/>
      <dgm:spPr/>
      <dgm:t>
        <a:bodyPr/>
        <a:lstStyle/>
        <a:p>
          <a:endParaRPr lang="en-US" sz="2400">
            <a:latin typeface="Comic Sans MS" panose="030F0702030302020204" pitchFamily="66" charset="0"/>
          </a:endParaRPr>
        </a:p>
      </dgm:t>
    </dgm:pt>
    <dgm:pt modelId="{A6F3FEFE-4A05-4E2F-8C57-01BD0B638119}" type="sibTrans" cxnId="{9604628C-D999-44C6-8E03-A0DB992E6896}">
      <dgm:prSet/>
      <dgm:spPr/>
      <dgm:t>
        <a:bodyPr/>
        <a:lstStyle/>
        <a:p>
          <a:endParaRPr lang="en-US" sz="2400">
            <a:latin typeface="Comic Sans MS" panose="030F0702030302020204" pitchFamily="66" charset="0"/>
          </a:endParaRPr>
        </a:p>
      </dgm:t>
    </dgm:pt>
    <dgm:pt modelId="{827EE609-B944-4002-8697-F93121D5059E}">
      <dgm:prSet custT="1"/>
      <dgm:spPr/>
      <dgm:t>
        <a:bodyPr/>
        <a:lstStyle/>
        <a:p>
          <a:pPr>
            <a:defRPr cap="all"/>
          </a:pPr>
          <a:r>
            <a:rPr lang="en-GB" sz="1400">
              <a:latin typeface="Comic Sans MS" panose="030F0702030302020204" pitchFamily="66" charset="0"/>
            </a:rPr>
            <a:t>3 papers – Arithmetic (40 marks)</a:t>
          </a:r>
          <a:endParaRPr lang="en-US" sz="1400">
            <a:latin typeface="Comic Sans MS" panose="030F0702030302020204" pitchFamily="66" charset="0"/>
          </a:endParaRPr>
        </a:p>
      </dgm:t>
    </dgm:pt>
    <dgm:pt modelId="{33E58A3C-E3B7-4297-A136-BEC44C0EA80B}" type="parTrans" cxnId="{76077A50-AD76-4581-946B-1290ABFDA27F}">
      <dgm:prSet/>
      <dgm:spPr/>
      <dgm:t>
        <a:bodyPr/>
        <a:lstStyle/>
        <a:p>
          <a:endParaRPr lang="en-US" sz="2400">
            <a:latin typeface="Comic Sans MS" panose="030F0702030302020204" pitchFamily="66" charset="0"/>
          </a:endParaRPr>
        </a:p>
      </dgm:t>
    </dgm:pt>
    <dgm:pt modelId="{5A8FAF7B-2F2F-415F-8ADB-532D84AE0F18}" type="sibTrans" cxnId="{76077A50-AD76-4581-946B-1290ABFDA27F}">
      <dgm:prSet/>
      <dgm:spPr/>
      <dgm:t>
        <a:bodyPr/>
        <a:lstStyle/>
        <a:p>
          <a:endParaRPr lang="en-US" sz="2400">
            <a:latin typeface="Comic Sans MS" panose="030F0702030302020204" pitchFamily="66" charset="0"/>
          </a:endParaRPr>
        </a:p>
      </dgm:t>
    </dgm:pt>
    <dgm:pt modelId="{EBF16A07-9C3A-444D-8C42-62E9292E363E}">
      <dgm:prSet custT="1"/>
      <dgm:spPr/>
      <dgm:t>
        <a:bodyPr/>
        <a:lstStyle/>
        <a:p>
          <a:pPr>
            <a:defRPr cap="all"/>
          </a:pPr>
          <a:r>
            <a:rPr lang="en-GB" sz="1400">
              <a:latin typeface="Comic Sans MS" panose="030F0702030302020204" pitchFamily="66" charset="0"/>
            </a:rPr>
            <a:t>- 2 Reasoning ( 35 marks each)</a:t>
          </a:r>
          <a:endParaRPr lang="en-US" sz="1400">
            <a:latin typeface="Comic Sans MS" panose="030F0702030302020204" pitchFamily="66" charset="0"/>
          </a:endParaRPr>
        </a:p>
      </dgm:t>
    </dgm:pt>
    <dgm:pt modelId="{35E6F725-4EC1-4406-9EBB-732E9A7272B5}" type="parTrans" cxnId="{02F294FB-BE1B-4644-AC36-A82A0FDDF5FC}">
      <dgm:prSet/>
      <dgm:spPr/>
      <dgm:t>
        <a:bodyPr/>
        <a:lstStyle/>
        <a:p>
          <a:endParaRPr lang="en-US" sz="2400">
            <a:latin typeface="Comic Sans MS" panose="030F0702030302020204" pitchFamily="66" charset="0"/>
          </a:endParaRPr>
        </a:p>
      </dgm:t>
    </dgm:pt>
    <dgm:pt modelId="{D376584C-2766-44E9-AA33-610C98DCEDB7}" type="sibTrans" cxnId="{02F294FB-BE1B-4644-AC36-A82A0FDDF5FC}">
      <dgm:prSet/>
      <dgm:spPr/>
      <dgm:t>
        <a:bodyPr/>
        <a:lstStyle/>
        <a:p>
          <a:endParaRPr lang="en-US" sz="2400">
            <a:latin typeface="Comic Sans MS" panose="030F0702030302020204" pitchFamily="66" charset="0"/>
          </a:endParaRPr>
        </a:p>
      </dgm:t>
    </dgm:pt>
    <dgm:pt modelId="{81CEFE8B-ACA6-4F42-9D68-88FABF2BD8A7}">
      <dgm:prSet custT="1"/>
      <dgm:spPr/>
      <dgm:t>
        <a:bodyPr/>
        <a:lstStyle/>
        <a:p>
          <a:pPr>
            <a:defRPr cap="all"/>
          </a:pPr>
          <a:r>
            <a:rPr lang="en-GB" sz="1400">
              <a:latin typeface="Comic Sans MS" panose="030F0702030302020204" pitchFamily="66" charset="0"/>
            </a:rPr>
            <a:t>Large emphasis on reasoning</a:t>
          </a:r>
          <a:endParaRPr lang="en-US" sz="1400">
            <a:latin typeface="Comic Sans MS" panose="030F0702030302020204" pitchFamily="66" charset="0"/>
          </a:endParaRPr>
        </a:p>
      </dgm:t>
    </dgm:pt>
    <dgm:pt modelId="{30B859FB-83A4-4F62-97D4-72741AC7A448}" type="parTrans" cxnId="{3EB10DCA-7AFA-4B87-B98A-84217CE61B3B}">
      <dgm:prSet/>
      <dgm:spPr/>
      <dgm:t>
        <a:bodyPr/>
        <a:lstStyle/>
        <a:p>
          <a:endParaRPr lang="en-US" sz="2400">
            <a:latin typeface="Comic Sans MS" panose="030F0702030302020204" pitchFamily="66" charset="0"/>
          </a:endParaRPr>
        </a:p>
      </dgm:t>
    </dgm:pt>
    <dgm:pt modelId="{976618BC-08EF-47BB-8947-875A3AE32FA5}" type="sibTrans" cxnId="{3EB10DCA-7AFA-4B87-B98A-84217CE61B3B}">
      <dgm:prSet/>
      <dgm:spPr/>
      <dgm:t>
        <a:bodyPr/>
        <a:lstStyle/>
        <a:p>
          <a:endParaRPr lang="en-US" sz="2400">
            <a:latin typeface="Comic Sans MS" panose="030F0702030302020204" pitchFamily="66" charset="0"/>
          </a:endParaRPr>
        </a:p>
      </dgm:t>
    </dgm:pt>
    <dgm:pt modelId="{6C756606-5CCB-4736-8812-69253E4909CA}">
      <dgm:prSet custT="1"/>
      <dgm:spPr/>
      <dgm:t>
        <a:bodyPr/>
        <a:lstStyle/>
        <a:p>
          <a:pPr>
            <a:defRPr cap="all"/>
          </a:pPr>
          <a:r>
            <a:rPr lang="en-GB" sz="1400">
              <a:latin typeface="Comic Sans MS" panose="030F0702030302020204" pitchFamily="66" charset="0"/>
            </a:rPr>
            <a:t>Children need to READ THE QUESTIONS CAREFULLY! </a:t>
          </a:r>
          <a:endParaRPr lang="en-US" sz="1400">
            <a:latin typeface="Comic Sans MS" panose="030F0702030302020204" pitchFamily="66" charset="0"/>
          </a:endParaRPr>
        </a:p>
      </dgm:t>
    </dgm:pt>
    <dgm:pt modelId="{16A83391-28E4-4FB7-9CE9-7A31EFEF248D}" type="parTrans" cxnId="{ABE3B450-AAE1-4630-9A12-CE2E5C35545A}">
      <dgm:prSet/>
      <dgm:spPr/>
      <dgm:t>
        <a:bodyPr/>
        <a:lstStyle/>
        <a:p>
          <a:endParaRPr lang="en-US" sz="2400">
            <a:latin typeface="Comic Sans MS" panose="030F0702030302020204" pitchFamily="66" charset="0"/>
          </a:endParaRPr>
        </a:p>
      </dgm:t>
    </dgm:pt>
    <dgm:pt modelId="{3356419A-61CD-494D-A49F-B732926DD056}" type="sibTrans" cxnId="{ABE3B450-AAE1-4630-9A12-CE2E5C35545A}">
      <dgm:prSet/>
      <dgm:spPr/>
      <dgm:t>
        <a:bodyPr/>
        <a:lstStyle/>
        <a:p>
          <a:endParaRPr lang="en-US" sz="2400">
            <a:latin typeface="Comic Sans MS" panose="030F0702030302020204" pitchFamily="66" charset="0"/>
          </a:endParaRPr>
        </a:p>
      </dgm:t>
    </dgm:pt>
    <dgm:pt modelId="{42802100-32BD-48DB-AF16-FBDB06397972}" type="pres">
      <dgm:prSet presAssocID="{9D9321F6-09C4-4414-B1C1-46C604DC54DC}" presName="root" presStyleCnt="0">
        <dgm:presLayoutVars>
          <dgm:dir/>
          <dgm:resizeHandles val="exact"/>
        </dgm:presLayoutVars>
      </dgm:prSet>
      <dgm:spPr/>
      <dgm:t>
        <a:bodyPr/>
        <a:lstStyle/>
        <a:p>
          <a:endParaRPr lang="en-GB"/>
        </a:p>
      </dgm:t>
    </dgm:pt>
    <dgm:pt modelId="{4A996827-1CCD-43D9-98C7-35144CFBD3A8}" type="pres">
      <dgm:prSet presAssocID="{1D243D7F-297A-42A8-86D9-220BD9B9CD13}" presName="compNode" presStyleCnt="0"/>
      <dgm:spPr/>
    </dgm:pt>
    <dgm:pt modelId="{8DF936A4-50F0-4CC2-81BB-4A294D77D837}" type="pres">
      <dgm:prSet presAssocID="{1D243D7F-297A-42A8-86D9-220BD9B9CD13}" presName="iconBgRect" presStyleLbl="bgShp" presStyleIdx="0" presStyleCnt="6"/>
      <dgm:spPr/>
    </dgm:pt>
    <dgm:pt modelId="{BC611A88-AA77-4262-8C95-2FE626B26BCF}" type="pres">
      <dgm:prSet presAssocID="{1D243D7F-297A-42A8-86D9-220BD9B9CD13}"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Mathematics"/>
        </a:ext>
      </dgm:extLst>
    </dgm:pt>
    <dgm:pt modelId="{696B3A1F-7719-4A5C-A8B3-EE28F699D34C}" type="pres">
      <dgm:prSet presAssocID="{1D243D7F-297A-42A8-86D9-220BD9B9CD13}" presName="spaceRect" presStyleCnt="0"/>
      <dgm:spPr/>
    </dgm:pt>
    <dgm:pt modelId="{C4D3362E-047F-45F4-9570-76401443C810}" type="pres">
      <dgm:prSet presAssocID="{1D243D7F-297A-42A8-86D9-220BD9B9CD13}" presName="textRect" presStyleLbl="revTx" presStyleIdx="0" presStyleCnt="6">
        <dgm:presLayoutVars>
          <dgm:chMax val="1"/>
          <dgm:chPref val="1"/>
        </dgm:presLayoutVars>
      </dgm:prSet>
      <dgm:spPr/>
      <dgm:t>
        <a:bodyPr/>
        <a:lstStyle/>
        <a:p>
          <a:endParaRPr lang="en-GB"/>
        </a:p>
      </dgm:t>
    </dgm:pt>
    <dgm:pt modelId="{F89B9507-E08A-4D42-B659-62A857037CAC}" type="pres">
      <dgm:prSet presAssocID="{19F541FC-DEBF-453A-A2F6-51942548ED01}" presName="sibTrans" presStyleCnt="0"/>
      <dgm:spPr/>
    </dgm:pt>
    <dgm:pt modelId="{87BB904D-0FCA-45D5-B16A-A9F0958EFFE0}" type="pres">
      <dgm:prSet presAssocID="{B258F4FC-56E8-43AD-B305-2DD9C3B6B6F1}" presName="compNode" presStyleCnt="0"/>
      <dgm:spPr/>
    </dgm:pt>
    <dgm:pt modelId="{E5B0EF19-7D5A-41C1-9C25-3697BD5EC1F9}" type="pres">
      <dgm:prSet presAssocID="{B258F4FC-56E8-43AD-B305-2DD9C3B6B6F1}" presName="iconBgRect" presStyleLbl="bgShp" presStyleIdx="1" presStyleCnt="6"/>
      <dgm:spPr/>
    </dgm:pt>
    <dgm:pt modelId="{30C99C71-001C-42FA-8C55-723BCCB597FF}" type="pres">
      <dgm:prSet presAssocID="{B258F4FC-56E8-43AD-B305-2DD9C3B6B6F1}"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Bar chart"/>
        </a:ext>
      </dgm:extLst>
    </dgm:pt>
    <dgm:pt modelId="{3BA5D7A5-1340-4F74-9598-739FA840B27A}" type="pres">
      <dgm:prSet presAssocID="{B258F4FC-56E8-43AD-B305-2DD9C3B6B6F1}" presName="spaceRect" presStyleCnt="0"/>
      <dgm:spPr/>
    </dgm:pt>
    <dgm:pt modelId="{29F29C82-2837-4211-A5BF-FDCA15CAE902}" type="pres">
      <dgm:prSet presAssocID="{B258F4FC-56E8-43AD-B305-2DD9C3B6B6F1}" presName="textRect" presStyleLbl="revTx" presStyleIdx="1" presStyleCnt="6">
        <dgm:presLayoutVars>
          <dgm:chMax val="1"/>
          <dgm:chPref val="1"/>
        </dgm:presLayoutVars>
      </dgm:prSet>
      <dgm:spPr/>
      <dgm:t>
        <a:bodyPr/>
        <a:lstStyle/>
        <a:p>
          <a:endParaRPr lang="en-GB"/>
        </a:p>
      </dgm:t>
    </dgm:pt>
    <dgm:pt modelId="{C1C58A07-5386-45FD-9367-05EB7EFA0363}" type="pres">
      <dgm:prSet presAssocID="{A6F3FEFE-4A05-4E2F-8C57-01BD0B638119}" presName="sibTrans" presStyleCnt="0"/>
      <dgm:spPr/>
    </dgm:pt>
    <dgm:pt modelId="{51B158A3-65C1-4DC7-BF9B-5FBCB95819A5}" type="pres">
      <dgm:prSet presAssocID="{827EE609-B944-4002-8697-F93121D5059E}" presName="compNode" presStyleCnt="0"/>
      <dgm:spPr/>
    </dgm:pt>
    <dgm:pt modelId="{5373C731-E18A-4A1A-B649-E024C48EAC4A}" type="pres">
      <dgm:prSet presAssocID="{827EE609-B944-4002-8697-F93121D5059E}" presName="iconBgRect" presStyleLbl="bgShp" presStyleIdx="2" presStyleCnt="6"/>
      <dgm:spPr/>
    </dgm:pt>
    <dgm:pt modelId="{866D56EA-26C5-470A-912D-9E388FEBC476}" type="pres">
      <dgm:prSet presAssocID="{827EE609-B944-4002-8697-F93121D5059E}"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Pencil"/>
        </a:ext>
      </dgm:extLst>
    </dgm:pt>
    <dgm:pt modelId="{7DF76D81-3D1A-4A29-A283-D01105BADE56}" type="pres">
      <dgm:prSet presAssocID="{827EE609-B944-4002-8697-F93121D5059E}" presName="spaceRect" presStyleCnt="0"/>
      <dgm:spPr/>
    </dgm:pt>
    <dgm:pt modelId="{52A6F033-6CD0-4504-9BA4-7FB78F8DA9BA}" type="pres">
      <dgm:prSet presAssocID="{827EE609-B944-4002-8697-F93121D5059E}" presName="textRect" presStyleLbl="revTx" presStyleIdx="2" presStyleCnt="6">
        <dgm:presLayoutVars>
          <dgm:chMax val="1"/>
          <dgm:chPref val="1"/>
        </dgm:presLayoutVars>
      </dgm:prSet>
      <dgm:spPr/>
      <dgm:t>
        <a:bodyPr/>
        <a:lstStyle/>
        <a:p>
          <a:endParaRPr lang="en-GB"/>
        </a:p>
      </dgm:t>
    </dgm:pt>
    <dgm:pt modelId="{00A02D73-0960-4C84-A7EC-E74C97A1137D}" type="pres">
      <dgm:prSet presAssocID="{5A8FAF7B-2F2F-415F-8ADB-532D84AE0F18}" presName="sibTrans" presStyleCnt="0"/>
      <dgm:spPr/>
    </dgm:pt>
    <dgm:pt modelId="{2CE295DA-DFA6-41AB-BCF5-83483D2AB87D}" type="pres">
      <dgm:prSet presAssocID="{EBF16A07-9C3A-444D-8C42-62E9292E363E}" presName="compNode" presStyleCnt="0"/>
      <dgm:spPr/>
    </dgm:pt>
    <dgm:pt modelId="{9CEFD18F-473B-4F90-AED1-94E88B64D845}" type="pres">
      <dgm:prSet presAssocID="{EBF16A07-9C3A-444D-8C42-62E9292E363E}" presName="iconBgRect" presStyleLbl="bgShp" presStyleIdx="3" presStyleCnt="6"/>
      <dgm:spPr/>
    </dgm:pt>
    <dgm:pt modelId="{52877F3C-4B89-420A-8A9C-7B8CF4A011B0}" type="pres">
      <dgm:prSet presAssocID="{EBF16A07-9C3A-444D-8C42-62E9292E363E}"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Checkmark"/>
        </a:ext>
      </dgm:extLst>
    </dgm:pt>
    <dgm:pt modelId="{4EC9F4BD-E7CA-4958-92B4-96566E8EE627}" type="pres">
      <dgm:prSet presAssocID="{EBF16A07-9C3A-444D-8C42-62E9292E363E}" presName="spaceRect" presStyleCnt="0"/>
      <dgm:spPr/>
    </dgm:pt>
    <dgm:pt modelId="{85D271A3-B688-42C5-8418-784BCA54B66F}" type="pres">
      <dgm:prSet presAssocID="{EBF16A07-9C3A-444D-8C42-62E9292E363E}" presName="textRect" presStyleLbl="revTx" presStyleIdx="3" presStyleCnt="6">
        <dgm:presLayoutVars>
          <dgm:chMax val="1"/>
          <dgm:chPref val="1"/>
        </dgm:presLayoutVars>
      </dgm:prSet>
      <dgm:spPr/>
      <dgm:t>
        <a:bodyPr/>
        <a:lstStyle/>
        <a:p>
          <a:endParaRPr lang="en-GB"/>
        </a:p>
      </dgm:t>
    </dgm:pt>
    <dgm:pt modelId="{55681186-A15A-431C-A307-63872524977E}" type="pres">
      <dgm:prSet presAssocID="{D376584C-2766-44E9-AA33-610C98DCEDB7}" presName="sibTrans" presStyleCnt="0"/>
      <dgm:spPr/>
    </dgm:pt>
    <dgm:pt modelId="{37F6EC78-5432-4815-A6FD-C0C5AEC3CC9F}" type="pres">
      <dgm:prSet presAssocID="{81CEFE8B-ACA6-4F42-9D68-88FABF2BD8A7}" presName="compNode" presStyleCnt="0"/>
      <dgm:spPr/>
    </dgm:pt>
    <dgm:pt modelId="{1F9B3174-5B9F-4730-9864-B10799C4DE47}" type="pres">
      <dgm:prSet presAssocID="{81CEFE8B-ACA6-4F42-9D68-88FABF2BD8A7}" presName="iconBgRect" presStyleLbl="bgShp" presStyleIdx="4" presStyleCnt="6"/>
      <dgm:spPr/>
    </dgm:pt>
    <dgm:pt modelId="{5E257B2E-86C8-42CD-937D-7697CD241F1E}" type="pres">
      <dgm:prSet presAssocID="{81CEFE8B-ACA6-4F42-9D68-88FABF2BD8A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Head with Gears"/>
        </a:ext>
      </dgm:extLst>
    </dgm:pt>
    <dgm:pt modelId="{BA4C4136-DF51-4221-A689-FBD03A591956}" type="pres">
      <dgm:prSet presAssocID="{81CEFE8B-ACA6-4F42-9D68-88FABF2BD8A7}" presName="spaceRect" presStyleCnt="0"/>
      <dgm:spPr/>
    </dgm:pt>
    <dgm:pt modelId="{5A085CBD-7735-491C-A4E9-1E4C0227E48C}" type="pres">
      <dgm:prSet presAssocID="{81CEFE8B-ACA6-4F42-9D68-88FABF2BD8A7}" presName="textRect" presStyleLbl="revTx" presStyleIdx="4" presStyleCnt="6">
        <dgm:presLayoutVars>
          <dgm:chMax val="1"/>
          <dgm:chPref val="1"/>
        </dgm:presLayoutVars>
      </dgm:prSet>
      <dgm:spPr/>
      <dgm:t>
        <a:bodyPr/>
        <a:lstStyle/>
        <a:p>
          <a:endParaRPr lang="en-GB"/>
        </a:p>
      </dgm:t>
    </dgm:pt>
    <dgm:pt modelId="{C429172F-02D0-4273-BA9D-A379AD44F417}" type="pres">
      <dgm:prSet presAssocID="{976618BC-08EF-47BB-8947-875A3AE32FA5}" presName="sibTrans" presStyleCnt="0"/>
      <dgm:spPr/>
    </dgm:pt>
    <dgm:pt modelId="{9B412B4B-BB34-4E86-9CF6-F27C5A837DA6}" type="pres">
      <dgm:prSet presAssocID="{6C756606-5CCB-4736-8812-69253E4909CA}" presName="compNode" presStyleCnt="0"/>
      <dgm:spPr/>
    </dgm:pt>
    <dgm:pt modelId="{364FBCF4-AAF1-4899-9E63-ADD2A053DCB0}" type="pres">
      <dgm:prSet presAssocID="{6C756606-5CCB-4736-8812-69253E4909CA}" presName="iconBgRect" presStyleLbl="bgShp" presStyleIdx="5" presStyleCnt="6"/>
      <dgm:spPr/>
    </dgm:pt>
    <dgm:pt modelId="{495ADE65-CDFA-4057-B868-39A0D03A9C41}" type="pres">
      <dgm:prSet presAssocID="{6C756606-5CCB-4736-8812-69253E4909CA}"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GB"/>
        </a:p>
      </dgm:t>
      <dgm:extLst>
        <a:ext uri="{E40237B7-FDA0-4F09-8148-C483321AD2D9}">
          <dgm14:cNvPr xmlns:dgm14="http://schemas.microsoft.com/office/drawing/2010/diagram" id="0" name="" descr="Books"/>
        </a:ext>
      </dgm:extLst>
    </dgm:pt>
    <dgm:pt modelId="{5D4EEE53-7263-44F0-8420-CF14B9BC8FDA}" type="pres">
      <dgm:prSet presAssocID="{6C756606-5CCB-4736-8812-69253E4909CA}" presName="spaceRect" presStyleCnt="0"/>
      <dgm:spPr/>
    </dgm:pt>
    <dgm:pt modelId="{FFBD8975-A95A-4CAF-A53C-C2C679F6593A}" type="pres">
      <dgm:prSet presAssocID="{6C756606-5CCB-4736-8812-69253E4909CA}" presName="textRect" presStyleLbl="revTx" presStyleIdx="5" presStyleCnt="6">
        <dgm:presLayoutVars>
          <dgm:chMax val="1"/>
          <dgm:chPref val="1"/>
        </dgm:presLayoutVars>
      </dgm:prSet>
      <dgm:spPr/>
      <dgm:t>
        <a:bodyPr/>
        <a:lstStyle/>
        <a:p>
          <a:endParaRPr lang="en-GB"/>
        </a:p>
      </dgm:t>
    </dgm:pt>
  </dgm:ptLst>
  <dgm:cxnLst>
    <dgm:cxn modelId="{02F294FB-BE1B-4644-AC36-A82A0FDDF5FC}" srcId="{9D9321F6-09C4-4414-B1C1-46C604DC54DC}" destId="{EBF16A07-9C3A-444D-8C42-62E9292E363E}" srcOrd="3" destOrd="0" parTransId="{35E6F725-4EC1-4406-9EBB-732E9A7272B5}" sibTransId="{D376584C-2766-44E9-AA33-610C98DCEDB7}"/>
    <dgm:cxn modelId="{9604628C-D999-44C6-8E03-A0DB992E6896}" srcId="{9D9321F6-09C4-4414-B1C1-46C604DC54DC}" destId="{B258F4FC-56E8-43AD-B305-2DD9C3B6B6F1}" srcOrd="1" destOrd="0" parTransId="{77DAE6C7-0524-4370-A009-0B4AC793ACAA}" sibTransId="{A6F3FEFE-4A05-4E2F-8C57-01BD0B638119}"/>
    <dgm:cxn modelId="{43C18910-62C9-43EE-9AA7-D9E45381EA3D}" type="presOf" srcId="{6C756606-5CCB-4736-8812-69253E4909CA}" destId="{FFBD8975-A95A-4CAF-A53C-C2C679F6593A}" srcOrd="0" destOrd="0" presId="urn:microsoft.com/office/officeart/2018/5/layout/IconCircleLabelList"/>
    <dgm:cxn modelId="{611AF9E0-D6B1-4611-AE62-AD154CF562F8}" type="presOf" srcId="{9D9321F6-09C4-4414-B1C1-46C604DC54DC}" destId="{42802100-32BD-48DB-AF16-FBDB06397972}" srcOrd="0" destOrd="0" presId="urn:microsoft.com/office/officeart/2018/5/layout/IconCircleLabelList"/>
    <dgm:cxn modelId="{ABE3B450-AAE1-4630-9A12-CE2E5C35545A}" srcId="{9D9321F6-09C4-4414-B1C1-46C604DC54DC}" destId="{6C756606-5CCB-4736-8812-69253E4909CA}" srcOrd="5" destOrd="0" parTransId="{16A83391-28E4-4FB7-9CE9-7A31EFEF248D}" sibTransId="{3356419A-61CD-494D-A49F-B732926DD056}"/>
    <dgm:cxn modelId="{885F20D2-669B-4DD7-950B-F17A7BE4E50F}" type="presOf" srcId="{827EE609-B944-4002-8697-F93121D5059E}" destId="{52A6F033-6CD0-4504-9BA4-7FB78F8DA9BA}" srcOrd="0" destOrd="0" presId="urn:microsoft.com/office/officeart/2018/5/layout/IconCircleLabelList"/>
    <dgm:cxn modelId="{F1ECF988-2036-4641-8947-D85C744960B8}" type="presOf" srcId="{81CEFE8B-ACA6-4F42-9D68-88FABF2BD8A7}" destId="{5A085CBD-7735-491C-A4E9-1E4C0227E48C}" srcOrd="0" destOrd="0" presId="urn:microsoft.com/office/officeart/2018/5/layout/IconCircleLabelList"/>
    <dgm:cxn modelId="{EF2662F4-3A15-47CB-82AF-8ABB213A1509}" type="presOf" srcId="{EBF16A07-9C3A-444D-8C42-62E9292E363E}" destId="{85D271A3-B688-42C5-8418-784BCA54B66F}" srcOrd="0" destOrd="0" presId="urn:microsoft.com/office/officeart/2018/5/layout/IconCircleLabelList"/>
    <dgm:cxn modelId="{98D1AA31-73A1-4F15-B19C-43A69F3D1CDA}" srcId="{9D9321F6-09C4-4414-B1C1-46C604DC54DC}" destId="{1D243D7F-297A-42A8-86D9-220BD9B9CD13}" srcOrd="0" destOrd="0" parTransId="{A791720C-89A0-4EE8-8EFD-5FC5AC65B0D4}" sibTransId="{19F541FC-DEBF-453A-A2F6-51942548ED01}"/>
    <dgm:cxn modelId="{76077A50-AD76-4581-946B-1290ABFDA27F}" srcId="{9D9321F6-09C4-4414-B1C1-46C604DC54DC}" destId="{827EE609-B944-4002-8697-F93121D5059E}" srcOrd="2" destOrd="0" parTransId="{33E58A3C-E3B7-4297-A136-BEC44C0EA80B}" sibTransId="{5A8FAF7B-2F2F-415F-8ADB-532D84AE0F18}"/>
    <dgm:cxn modelId="{5FEFF579-C3EA-40B8-9404-1FB529C09A1A}" type="presOf" srcId="{B258F4FC-56E8-43AD-B305-2DD9C3B6B6F1}" destId="{29F29C82-2837-4211-A5BF-FDCA15CAE902}" srcOrd="0" destOrd="0" presId="urn:microsoft.com/office/officeart/2018/5/layout/IconCircleLabelList"/>
    <dgm:cxn modelId="{443A2C9B-414E-4DDB-81D7-66F3AFC7E8C6}" type="presOf" srcId="{1D243D7F-297A-42A8-86D9-220BD9B9CD13}" destId="{C4D3362E-047F-45F4-9570-76401443C810}" srcOrd="0" destOrd="0" presId="urn:microsoft.com/office/officeart/2018/5/layout/IconCircleLabelList"/>
    <dgm:cxn modelId="{3EB10DCA-7AFA-4B87-B98A-84217CE61B3B}" srcId="{9D9321F6-09C4-4414-B1C1-46C604DC54DC}" destId="{81CEFE8B-ACA6-4F42-9D68-88FABF2BD8A7}" srcOrd="4" destOrd="0" parTransId="{30B859FB-83A4-4F62-97D4-72741AC7A448}" sibTransId="{976618BC-08EF-47BB-8947-875A3AE32FA5}"/>
    <dgm:cxn modelId="{8AF7DCE2-4504-4353-8ABC-1A68F1222646}" type="presParOf" srcId="{42802100-32BD-48DB-AF16-FBDB06397972}" destId="{4A996827-1CCD-43D9-98C7-35144CFBD3A8}" srcOrd="0" destOrd="0" presId="urn:microsoft.com/office/officeart/2018/5/layout/IconCircleLabelList"/>
    <dgm:cxn modelId="{F503B0B2-CCAA-49AF-A62B-6F6808D44E1E}" type="presParOf" srcId="{4A996827-1CCD-43D9-98C7-35144CFBD3A8}" destId="{8DF936A4-50F0-4CC2-81BB-4A294D77D837}" srcOrd="0" destOrd="0" presId="urn:microsoft.com/office/officeart/2018/5/layout/IconCircleLabelList"/>
    <dgm:cxn modelId="{962A9237-D89D-49E4-B760-94B67378BB21}" type="presParOf" srcId="{4A996827-1CCD-43D9-98C7-35144CFBD3A8}" destId="{BC611A88-AA77-4262-8C95-2FE626B26BCF}" srcOrd="1" destOrd="0" presId="urn:microsoft.com/office/officeart/2018/5/layout/IconCircleLabelList"/>
    <dgm:cxn modelId="{F5290C4C-D966-4373-A4C1-894348A17950}" type="presParOf" srcId="{4A996827-1CCD-43D9-98C7-35144CFBD3A8}" destId="{696B3A1F-7719-4A5C-A8B3-EE28F699D34C}" srcOrd="2" destOrd="0" presId="urn:microsoft.com/office/officeart/2018/5/layout/IconCircleLabelList"/>
    <dgm:cxn modelId="{B8D6731D-F08E-4D6D-A9E6-17041584C33D}" type="presParOf" srcId="{4A996827-1CCD-43D9-98C7-35144CFBD3A8}" destId="{C4D3362E-047F-45F4-9570-76401443C810}" srcOrd="3" destOrd="0" presId="urn:microsoft.com/office/officeart/2018/5/layout/IconCircleLabelList"/>
    <dgm:cxn modelId="{44534C54-A3F5-4C95-B4C2-D386ED804A52}" type="presParOf" srcId="{42802100-32BD-48DB-AF16-FBDB06397972}" destId="{F89B9507-E08A-4D42-B659-62A857037CAC}" srcOrd="1" destOrd="0" presId="urn:microsoft.com/office/officeart/2018/5/layout/IconCircleLabelList"/>
    <dgm:cxn modelId="{8AFF2E99-F342-45CC-8A71-EFD96FC0E848}" type="presParOf" srcId="{42802100-32BD-48DB-AF16-FBDB06397972}" destId="{87BB904D-0FCA-45D5-B16A-A9F0958EFFE0}" srcOrd="2" destOrd="0" presId="urn:microsoft.com/office/officeart/2018/5/layout/IconCircleLabelList"/>
    <dgm:cxn modelId="{F0E2EB3D-C485-4C71-855A-B1FB1F6A3EC4}" type="presParOf" srcId="{87BB904D-0FCA-45D5-B16A-A9F0958EFFE0}" destId="{E5B0EF19-7D5A-41C1-9C25-3697BD5EC1F9}" srcOrd="0" destOrd="0" presId="urn:microsoft.com/office/officeart/2018/5/layout/IconCircleLabelList"/>
    <dgm:cxn modelId="{93C5E9B2-80F0-4F2A-A1C4-E9106A2A6CC1}" type="presParOf" srcId="{87BB904D-0FCA-45D5-B16A-A9F0958EFFE0}" destId="{30C99C71-001C-42FA-8C55-723BCCB597FF}" srcOrd="1" destOrd="0" presId="urn:microsoft.com/office/officeart/2018/5/layout/IconCircleLabelList"/>
    <dgm:cxn modelId="{6663FC04-78D0-47CD-8948-DDA201FC227F}" type="presParOf" srcId="{87BB904D-0FCA-45D5-B16A-A9F0958EFFE0}" destId="{3BA5D7A5-1340-4F74-9598-739FA840B27A}" srcOrd="2" destOrd="0" presId="urn:microsoft.com/office/officeart/2018/5/layout/IconCircleLabelList"/>
    <dgm:cxn modelId="{1F75933A-53D0-4C21-A390-C26C8EFEE9BC}" type="presParOf" srcId="{87BB904D-0FCA-45D5-B16A-A9F0958EFFE0}" destId="{29F29C82-2837-4211-A5BF-FDCA15CAE902}" srcOrd="3" destOrd="0" presId="urn:microsoft.com/office/officeart/2018/5/layout/IconCircleLabelList"/>
    <dgm:cxn modelId="{AA7AF543-3CBC-4BB8-9585-45E6205EA0BA}" type="presParOf" srcId="{42802100-32BD-48DB-AF16-FBDB06397972}" destId="{C1C58A07-5386-45FD-9367-05EB7EFA0363}" srcOrd="3" destOrd="0" presId="urn:microsoft.com/office/officeart/2018/5/layout/IconCircleLabelList"/>
    <dgm:cxn modelId="{2770A45E-10D5-4A9E-B9E0-AC28576AFAC8}" type="presParOf" srcId="{42802100-32BD-48DB-AF16-FBDB06397972}" destId="{51B158A3-65C1-4DC7-BF9B-5FBCB95819A5}" srcOrd="4" destOrd="0" presId="urn:microsoft.com/office/officeart/2018/5/layout/IconCircleLabelList"/>
    <dgm:cxn modelId="{2175988E-367A-4E37-B3E0-4D4020974B5E}" type="presParOf" srcId="{51B158A3-65C1-4DC7-BF9B-5FBCB95819A5}" destId="{5373C731-E18A-4A1A-B649-E024C48EAC4A}" srcOrd="0" destOrd="0" presId="urn:microsoft.com/office/officeart/2018/5/layout/IconCircleLabelList"/>
    <dgm:cxn modelId="{9F849797-258E-4C96-94A5-A9BDE52F62D0}" type="presParOf" srcId="{51B158A3-65C1-4DC7-BF9B-5FBCB95819A5}" destId="{866D56EA-26C5-470A-912D-9E388FEBC476}" srcOrd="1" destOrd="0" presId="urn:microsoft.com/office/officeart/2018/5/layout/IconCircleLabelList"/>
    <dgm:cxn modelId="{0CBA6F99-3C65-4293-A2A7-A7A52DA628F0}" type="presParOf" srcId="{51B158A3-65C1-4DC7-BF9B-5FBCB95819A5}" destId="{7DF76D81-3D1A-4A29-A283-D01105BADE56}" srcOrd="2" destOrd="0" presId="urn:microsoft.com/office/officeart/2018/5/layout/IconCircleLabelList"/>
    <dgm:cxn modelId="{CE2998DB-707B-45A1-ADBA-481475FFD89C}" type="presParOf" srcId="{51B158A3-65C1-4DC7-BF9B-5FBCB95819A5}" destId="{52A6F033-6CD0-4504-9BA4-7FB78F8DA9BA}" srcOrd="3" destOrd="0" presId="urn:microsoft.com/office/officeart/2018/5/layout/IconCircleLabelList"/>
    <dgm:cxn modelId="{09C0E0C7-102E-496A-BF0C-D41253003B14}" type="presParOf" srcId="{42802100-32BD-48DB-AF16-FBDB06397972}" destId="{00A02D73-0960-4C84-A7EC-E74C97A1137D}" srcOrd="5" destOrd="0" presId="urn:microsoft.com/office/officeart/2018/5/layout/IconCircleLabelList"/>
    <dgm:cxn modelId="{E6CBBF5D-3BE7-4CCE-A7C0-B7D12C18530C}" type="presParOf" srcId="{42802100-32BD-48DB-AF16-FBDB06397972}" destId="{2CE295DA-DFA6-41AB-BCF5-83483D2AB87D}" srcOrd="6" destOrd="0" presId="urn:microsoft.com/office/officeart/2018/5/layout/IconCircleLabelList"/>
    <dgm:cxn modelId="{26116648-895E-48CC-A5D9-379445044F0D}" type="presParOf" srcId="{2CE295DA-DFA6-41AB-BCF5-83483D2AB87D}" destId="{9CEFD18F-473B-4F90-AED1-94E88B64D845}" srcOrd="0" destOrd="0" presId="urn:microsoft.com/office/officeart/2018/5/layout/IconCircleLabelList"/>
    <dgm:cxn modelId="{E9B970E5-A159-4035-A647-708552FAA197}" type="presParOf" srcId="{2CE295DA-DFA6-41AB-BCF5-83483D2AB87D}" destId="{52877F3C-4B89-420A-8A9C-7B8CF4A011B0}" srcOrd="1" destOrd="0" presId="urn:microsoft.com/office/officeart/2018/5/layout/IconCircleLabelList"/>
    <dgm:cxn modelId="{D3928FB0-9472-4F90-92CA-EBD24FDCBC3C}" type="presParOf" srcId="{2CE295DA-DFA6-41AB-BCF5-83483D2AB87D}" destId="{4EC9F4BD-E7CA-4958-92B4-96566E8EE627}" srcOrd="2" destOrd="0" presId="urn:microsoft.com/office/officeart/2018/5/layout/IconCircleLabelList"/>
    <dgm:cxn modelId="{9677A5A3-A71F-4F0C-B055-CB21A0C1BBD9}" type="presParOf" srcId="{2CE295DA-DFA6-41AB-BCF5-83483D2AB87D}" destId="{85D271A3-B688-42C5-8418-784BCA54B66F}" srcOrd="3" destOrd="0" presId="urn:microsoft.com/office/officeart/2018/5/layout/IconCircleLabelList"/>
    <dgm:cxn modelId="{6DCE7B8B-C4D4-438D-8051-6B8A1BF930E8}" type="presParOf" srcId="{42802100-32BD-48DB-AF16-FBDB06397972}" destId="{55681186-A15A-431C-A307-63872524977E}" srcOrd="7" destOrd="0" presId="urn:microsoft.com/office/officeart/2018/5/layout/IconCircleLabelList"/>
    <dgm:cxn modelId="{805189E5-3249-48F5-90C5-B4BB5B25C186}" type="presParOf" srcId="{42802100-32BD-48DB-AF16-FBDB06397972}" destId="{37F6EC78-5432-4815-A6FD-C0C5AEC3CC9F}" srcOrd="8" destOrd="0" presId="urn:microsoft.com/office/officeart/2018/5/layout/IconCircleLabelList"/>
    <dgm:cxn modelId="{1C519DAA-FBAD-4EF8-AA2A-4D3868B6B11B}" type="presParOf" srcId="{37F6EC78-5432-4815-A6FD-C0C5AEC3CC9F}" destId="{1F9B3174-5B9F-4730-9864-B10799C4DE47}" srcOrd="0" destOrd="0" presId="urn:microsoft.com/office/officeart/2018/5/layout/IconCircleLabelList"/>
    <dgm:cxn modelId="{6AD0F23B-CC49-450B-8C1F-1E3198BA3329}" type="presParOf" srcId="{37F6EC78-5432-4815-A6FD-C0C5AEC3CC9F}" destId="{5E257B2E-86C8-42CD-937D-7697CD241F1E}" srcOrd="1" destOrd="0" presId="urn:microsoft.com/office/officeart/2018/5/layout/IconCircleLabelList"/>
    <dgm:cxn modelId="{7249B95A-6CBF-4DA7-AB54-650B6BD09DC5}" type="presParOf" srcId="{37F6EC78-5432-4815-A6FD-C0C5AEC3CC9F}" destId="{BA4C4136-DF51-4221-A689-FBD03A591956}" srcOrd="2" destOrd="0" presId="urn:microsoft.com/office/officeart/2018/5/layout/IconCircleLabelList"/>
    <dgm:cxn modelId="{D3CC366F-3BE3-46BF-9D1D-BEA013C1DA99}" type="presParOf" srcId="{37F6EC78-5432-4815-A6FD-C0C5AEC3CC9F}" destId="{5A085CBD-7735-491C-A4E9-1E4C0227E48C}" srcOrd="3" destOrd="0" presId="urn:microsoft.com/office/officeart/2018/5/layout/IconCircleLabelList"/>
    <dgm:cxn modelId="{FB574E1E-C581-467C-9962-EE652DD0E2A4}" type="presParOf" srcId="{42802100-32BD-48DB-AF16-FBDB06397972}" destId="{C429172F-02D0-4273-BA9D-A379AD44F417}" srcOrd="9" destOrd="0" presId="urn:microsoft.com/office/officeart/2018/5/layout/IconCircleLabelList"/>
    <dgm:cxn modelId="{111EED6A-B922-4C5F-B9F0-4EE2B4A5F55F}" type="presParOf" srcId="{42802100-32BD-48DB-AF16-FBDB06397972}" destId="{9B412B4B-BB34-4E86-9CF6-F27C5A837DA6}" srcOrd="10" destOrd="0" presId="urn:microsoft.com/office/officeart/2018/5/layout/IconCircleLabelList"/>
    <dgm:cxn modelId="{543C8FAC-71AA-4470-BF81-9C2E805023AF}" type="presParOf" srcId="{9B412B4B-BB34-4E86-9CF6-F27C5A837DA6}" destId="{364FBCF4-AAF1-4899-9E63-ADD2A053DCB0}" srcOrd="0" destOrd="0" presId="urn:microsoft.com/office/officeart/2018/5/layout/IconCircleLabelList"/>
    <dgm:cxn modelId="{234AF772-CF1C-4D4E-BD6E-19B689451F23}" type="presParOf" srcId="{9B412B4B-BB34-4E86-9CF6-F27C5A837DA6}" destId="{495ADE65-CDFA-4057-B868-39A0D03A9C41}" srcOrd="1" destOrd="0" presId="urn:microsoft.com/office/officeart/2018/5/layout/IconCircleLabelList"/>
    <dgm:cxn modelId="{F2B5067E-2F7C-481F-9D74-31F25E445668}" type="presParOf" srcId="{9B412B4B-BB34-4E86-9CF6-F27C5A837DA6}" destId="{5D4EEE53-7263-44F0-8420-CF14B9BC8FDA}" srcOrd="2" destOrd="0" presId="urn:microsoft.com/office/officeart/2018/5/layout/IconCircleLabelList"/>
    <dgm:cxn modelId="{7406BE13-F988-4C3C-85DF-E162F063FED3}" type="presParOf" srcId="{9B412B4B-BB34-4E86-9CF6-F27C5A837DA6}" destId="{FFBD8975-A95A-4CAF-A53C-C2C679F6593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79C6F6-1BFA-4B1D-8682-4215CF6F1AF1}"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02A96AC6-F1EE-4CFD-B5D6-383FA0ECF1EC}">
      <dgm:prSet/>
      <dgm:spPr/>
      <dgm:t>
        <a:bodyPr/>
        <a:lstStyle/>
        <a:p>
          <a:r>
            <a:rPr lang="en-GB" dirty="0"/>
            <a:t>A judgement is made on 10-15 pieces of writing completed throughout the year plus the quality of written work across the children’s class books.</a:t>
          </a:r>
          <a:endParaRPr lang="en-US" dirty="0"/>
        </a:p>
      </dgm:t>
    </dgm:pt>
    <dgm:pt modelId="{1256C276-5C57-4372-B47D-1CEB2C437998}" type="parTrans" cxnId="{0437020F-6259-46CE-8A1C-D789118CE8C8}">
      <dgm:prSet/>
      <dgm:spPr/>
      <dgm:t>
        <a:bodyPr/>
        <a:lstStyle/>
        <a:p>
          <a:endParaRPr lang="en-US"/>
        </a:p>
      </dgm:t>
    </dgm:pt>
    <dgm:pt modelId="{AD5DDD14-89F9-4A5D-B006-9F4088CB1494}" type="sibTrans" cxnId="{0437020F-6259-46CE-8A1C-D789118CE8C8}">
      <dgm:prSet/>
      <dgm:spPr/>
      <dgm:t>
        <a:bodyPr/>
        <a:lstStyle/>
        <a:p>
          <a:endParaRPr lang="en-US"/>
        </a:p>
      </dgm:t>
    </dgm:pt>
    <dgm:pt modelId="{60EDECE7-6F06-4DBD-9DFF-78456267AA93}">
      <dgm:prSet/>
      <dgm:spPr/>
      <dgm:t>
        <a:bodyPr/>
        <a:lstStyle/>
        <a:p>
          <a:r>
            <a:rPr lang="en-GB" dirty="0"/>
            <a:t>The children have to be consistently achieving the level to be awarded it.</a:t>
          </a:r>
          <a:endParaRPr lang="en-US" dirty="0"/>
        </a:p>
      </dgm:t>
    </dgm:pt>
    <dgm:pt modelId="{8852775F-8DB4-48B8-9DD5-331EE15D013F}" type="parTrans" cxnId="{99DA2CA3-EACC-48ED-A440-030232EE7568}">
      <dgm:prSet/>
      <dgm:spPr/>
      <dgm:t>
        <a:bodyPr/>
        <a:lstStyle/>
        <a:p>
          <a:endParaRPr lang="en-US"/>
        </a:p>
      </dgm:t>
    </dgm:pt>
    <dgm:pt modelId="{DBF535E9-BB2D-46A4-A6C8-6ECAD2425698}" type="sibTrans" cxnId="{99DA2CA3-EACC-48ED-A440-030232EE7568}">
      <dgm:prSet/>
      <dgm:spPr/>
      <dgm:t>
        <a:bodyPr/>
        <a:lstStyle/>
        <a:p>
          <a:endParaRPr lang="en-US"/>
        </a:p>
      </dgm:t>
    </dgm:pt>
    <dgm:pt modelId="{7F3ECE14-39E2-4364-A9B8-071010C5564E}">
      <dgm:prSet/>
      <dgm:spPr/>
      <dgm:t>
        <a:bodyPr/>
        <a:lstStyle/>
        <a:p>
          <a:r>
            <a:rPr lang="en-GB"/>
            <a:t>The assessments are moderated by the LEA.</a:t>
          </a:r>
          <a:endParaRPr lang="en-US"/>
        </a:p>
      </dgm:t>
    </dgm:pt>
    <dgm:pt modelId="{F86FC2A9-5A90-4DBA-A0E5-78FCD9D9E898}" type="parTrans" cxnId="{33DA510C-FBBE-4F69-BA63-4CCD9A60AE1B}">
      <dgm:prSet/>
      <dgm:spPr/>
      <dgm:t>
        <a:bodyPr/>
        <a:lstStyle/>
        <a:p>
          <a:endParaRPr lang="en-US"/>
        </a:p>
      </dgm:t>
    </dgm:pt>
    <dgm:pt modelId="{3D314DA9-91CF-402A-97BA-44DFAFCA28D2}" type="sibTrans" cxnId="{33DA510C-FBBE-4F69-BA63-4CCD9A60AE1B}">
      <dgm:prSet/>
      <dgm:spPr/>
      <dgm:t>
        <a:bodyPr/>
        <a:lstStyle/>
        <a:p>
          <a:endParaRPr lang="en-US"/>
        </a:p>
      </dgm:t>
    </dgm:pt>
    <dgm:pt modelId="{42A675A0-D8E4-4C77-9573-13C8C7741F8F}" type="pres">
      <dgm:prSet presAssocID="{A179C6F6-1BFA-4B1D-8682-4215CF6F1AF1}" presName="root" presStyleCnt="0">
        <dgm:presLayoutVars>
          <dgm:dir/>
          <dgm:resizeHandles val="exact"/>
        </dgm:presLayoutVars>
      </dgm:prSet>
      <dgm:spPr/>
      <dgm:t>
        <a:bodyPr/>
        <a:lstStyle/>
        <a:p>
          <a:endParaRPr lang="en-GB"/>
        </a:p>
      </dgm:t>
    </dgm:pt>
    <dgm:pt modelId="{88576D71-64B7-436C-A6A6-FB96D5E5DA61}" type="pres">
      <dgm:prSet presAssocID="{02A96AC6-F1EE-4CFD-B5D6-383FA0ECF1EC}" presName="compNode" presStyleCnt="0"/>
      <dgm:spPr/>
    </dgm:pt>
    <dgm:pt modelId="{364781D5-C340-4423-A66F-F73FD629C28A}" type="pres">
      <dgm:prSet presAssocID="{02A96AC6-F1EE-4CFD-B5D6-383FA0ECF1EC}" presName="bgRect" presStyleLbl="bgShp" presStyleIdx="0" presStyleCnt="3"/>
      <dgm:spPr/>
    </dgm:pt>
    <dgm:pt modelId="{80617B2A-DB1A-4D2C-8C14-DAACF4368467}" type="pres">
      <dgm:prSet presAssocID="{02A96AC6-F1EE-4CFD-B5D6-383FA0ECF1E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Books"/>
        </a:ext>
      </dgm:extLst>
    </dgm:pt>
    <dgm:pt modelId="{7A6ECE9F-B90C-409C-A728-65C0660A1938}" type="pres">
      <dgm:prSet presAssocID="{02A96AC6-F1EE-4CFD-B5D6-383FA0ECF1EC}" presName="spaceRect" presStyleCnt="0"/>
      <dgm:spPr/>
    </dgm:pt>
    <dgm:pt modelId="{C92EAE40-095D-43FA-A3BD-D0F18D61E492}" type="pres">
      <dgm:prSet presAssocID="{02A96AC6-F1EE-4CFD-B5D6-383FA0ECF1EC}" presName="parTx" presStyleLbl="revTx" presStyleIdx="0" presStyleCnt="3">
        <dgm:presLayoutVars>
          <dgm:chMax val="0"/>
          <dgm:chPref val="0"/>
        </dgm:presLayoutVars>
      </dgm:prSet>
      <dgm:spPr/>
      <dgm:t>
        <a:bodyPr/>
        <a:lstStyle/>
        <a:p>
          <a:endParaRPr lang="en-GB"/>
        </a:p>
      </dgm:t>
    </dgm:pt>
    <dgm:pt modelId="{7B1B54BF-031F-47AB-96CB-E2602BC7E081}" type="pres">
      <dgm:prSet presAssocID="{AD5DDD14-89F9-4A5D-B006-9F4088CB1494}" presName="sibTrans" presStyleCnt="0"/>
      <dgm:spPr/>
    </dgm:pt>
    <dgm:pt modelId="{3F976F20-733B-40FF-A6A0-6E134CB84F18}" type="pres">
      <dgm:prSet presAssocID="{60EDECE7-6F06-4DBD-9DFF-78456267AA93}" presName="compNode" presStyleCnt="0"/>
      <dgm:spPr/>
    </dgm:pt>
    <dgm:pt modelId="{A3A9D746-A7C3-4FBA-9088-1B854FA09AB2}" type="pres">
      <dgm:prSet presAssocID="{60EDECE7-6F06-4DBD-9DFF-78456267AA93}" presName="bgRect" presStyleLbl="bgShp" presStyleIdx="1" presStyleCnt="3"/>
      <dgm:spPr/>
    </dgm:pt>
    <dgm:pt modelId="{6853147B-6DC2-4948-8A9E-20EFE06F281D}" type="pres">
      <dgm:prSet presAssocID="{60EDECE7-6F06-4DBD-9DFF-78456267AA93}"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Trophy"/>
        </a:ext>
      </dgm:extLst>
    </dgm:pt>
    <dgm:pt modelId="{A7D6721D-CBE8-41EA-830C-CAB07947863F}" type="pres">
      <dgm:prSet presAssocID="{60EDECE7-6F06-4DBD-9DFF-78456267AA93}" presName="spaceRect" presStyleCnt="0"/>
      <dgm:spPr/>
    </dgm:pt>
    <dgm:pt modelId="{A4AD37EC-54F8-45DF-A029-350293152265}" type="pres">
      <dgm:prSet presAssocID="{60EDECE7-6F06-4DBD-9DFF-78456267AA93}" presName="parTx" presStyleLbl="revTx" presStyleIdx="1" presStyleCnt="3">
        <dgm:presLayoutVars>
          <dgm:chMax val="0"/>
          <dgm:chPref val="0"/>
        </dgm:presLayoutVars>
      </dgm:prSet>
      <dgm:spPr/>
      <dgm:t>
        <a:bodyPr/>
        <a:lstStyle/>
        <a:p>
          <a:endParaRPr lang="en-GB"/>
        </a:p>
      </dgm:t>
    </dgm:pt>
    <dgm:pt modelId="{1A91A501-A667-4BA1-A418-2C83572CB173}" type="pres">
      <dgm:prSet presAssocID="{DBF535E9-BB2D-46A4-A6C8-6ECAD2425698}" presName="sibTrans" presStyleCnt="0"/>
      <dgm:spPr/>
    </dgm:pt>
    <dgm:pt modelId="{59277E0E-4208-4202-B5C1-85B5D730C611}" type="pres">
      <dgm:prSet presAssocID="{7F3ECE14-39E2-4364-A9B8-071010C5564E}" presName="compNode" presStyleCnt="0"/>
      <dgm:spPr/>
    </dgm:pt>
    <dgm:pt modelId="{88FED3FA-79FC-4F28-B46F-14A458DD55D5}" type="pres">
      <dgm:prSet presAssocID="{7F3ECE14-39E2-4364-A9B8-071010C5564E}" presName="bgRect" presStyleLbl="bgShp" presStyleIdx="2" presStyleCnt="3"/>
      <dgm:spPr/>
    </dgm:pt>
    <dgm:pt modelId="{8BE9F94C-0D78-4B7D-AA32-C8DEC31397CA}" type="pres">
      <dgm:prSet presAssocID="{7F3ECE14-39E2-4364-A9B8-071010C5564E}"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Table Setting"/>
        </a:ext>
      </dgm:extLst>
    </dgm:pt>
    <dgm:pt modelId="{C51E827E-BF64-43AC-AE0A-649B05EBC0BC}" type="pres">
      <dgm:prSet presAssocID="{7F3ECE14-39E2-4364-A9B8-071010C5564E}" presName="spaceRect" presStyleCnt="0"/>
      <dgm:spPr/>
    </dgm:pt>
    <dgm:pt modelId="{CBF3E459-4ED6-4305-A946-83249B9D4388}" type="pres">
      <dgm:prSet presAssocID="{7F3ECE14-39E2-4364-A9B8-071010C5564E}" presName="parTx" presStyleLbl="revTx" presStyleIdx="2" presStyleCnt="3">
        <dgm:presLayoutVars>
          <dgm:chMax val="0"/>
          <dgm:chPref val="0"/>
        </dgm:presLayoutVars>
      </dgm:prSet>
      <dgm:spPr/>
      <dgm:t>
        <a:bodyPr/>
        <a:lstStyle/>
        <a:p>
          <a:endParaRPr lang="en-GB"/>
        </a:p>
      </dgm:t>
    </dgm:pt>
  </dgm:ptLst>
  <dgm:cxnLst>
    <dgm:cxn modelId="{43B2305D-5C0F-4578-B3C2-B13124B4B084}" type="presOf" srcId="{60EDECE7-6F06-4DBD-9DFF-78456267AA93}" destId="{A4AD37EC-54F8-45DF-A029-350293152265}" srcOrd="0" destOrd="0" presId="urn:microsoft.com/office/officeart/2018/2/layout/IconVerticalSolidList"/>
    <dgm:cxn modelId="{117D6B21-84E1-4216-ADFA-093179C541C3}" type="presOf" srcId="{7F3ECE14-39E2-4364-A9B8-071010C5564E}" destId="{CBF3E459-4ED6-4305-A946-83249B9D4388}" srcOrd="0" destOrd="0" presId="urn:microsoft.com/office/officeart/2018/2/layout/IconVerticalSolidList"/>
    <dgm:cxn modelId="{33DA510C-FBBE-4F69-BA63-4CCD9A60AE1B}" srcId="{A179C6F6-1BFA-4B1D-8682-4215CF6F1AF1}" destId="{7F3ECE14-39E2-4364-A9B8-071010C5564E}" srcOrd="2" destOrd="0" parTransId="{F86FC2A9-5A90-4DBA-A0E5-78FCD9D9E898}" sibTransId="{3D314DA9-91CF-402A-97BA-44DFAFCA28D2}"/>
    <dgm:cxn modelId="{BEE8952B-DA56-44B4-82D3-8838F57368CC}" type="presOf" srcId="{A179C6F6-1BFA-4B1D-8682-4215CF6F1AF1}" destId="{42A675A0-D8E4-4C77-9573-13C8C7741F8F}" srcOrd="0" destOrd="0" presId="urn:microsoft.com/office/officeart/2018/2/layout/IconVerticalSolidList"/>
    <dgm:cxn modelId="{99DA2CA3-EACC-48ED-A440-030232EE7568}" srcId="{A179C6F6-1BFA-4B1D-8682-4215CF6F1AF1}" destId="{60EDECE7-6F06-4DBD-9DFF-78456267AA93}" srcOrd="1" destOrd="0" parTransId="{8852775F-8DB4-48B8-9DD5-331EE15D013F}" sibTransId="{DBF535E9-BB2D-46A4-A6C8-6ECAD2425698}"/>
    <dgm:cxn modelId="{0437020F-6259-46CE-8A1C-D789118CE8C8}" srcId="{A179C6F6-1BFA-4B1D-8682-4215CF6F1AF1}" destId="{02A96AC6-F1EE-4CFD-B5D6-383FA0ECF1EC}" srcOrd="0" destOrd="0" parTransId="{1256C276-5C57-4372-B47D-1CEB2C437998}" sibTransId="{AD5DDD14-89F9-4A5D-B006-9F4088CB1494}"/>
    <dgm:cxn modelId="{1600E924-F3CB-4632-9CC5-0EACDB86BEC0}" type="presOf" srcId="{02A96AC6-F1EE-4CFD-B5D6-383FA0ECF1EC}" destId="{C92EAE40-095D-43FA-A3BD-D0F18D61E492}" srcOrd="0" destOrd="0" presId="urn:microsoft.com/office/officeart/2018/2/layout/IconVerticalSolidList"/>
    <dgm:cxn modelId="{77B81095-BE04-4701-AD58-88E447AACCF3}" type="presParOf" srcId="{42A675A0-D8E4-4C77-9573-13C8C7741F8F}" destId="{88576D71-64B7-436C-A6A6-FB96D5E5DA61}" srcOrd="0" destOrd="0" presId="urn:microsoft.com/office/officeart/2018/2/layout/IconVerticalSolidList"/>
    <dgm:cxn modelId="{694CE48C-E8C0-48A9-9723-399F5FD935A6}" type="presParOf" srcId="{88576D71-64B7-436C-A6A6-FB96D5E5DA61}" destId="{364781D5-C340-4423-A66F-F73FD629C28A}" srcOrd="0" destOrd="0" presId="urn:microsoft.com/office/officeart/2018/2/layout/IconVerticalSolidList"/>
    <dgm:cxn modelId="{5174A0E1-A536-427C-8164-CE4EC6812A36}" type="presParOf" srcId="{88576D71-64B7-436C-A6A6-FB96D5E5DA61}" destId="{80617B2A-DB1A-4D2C-8C14-DAACF4368467}" srcOrd="1" destOrd="0" presId="urn:microsoft.com/office/officeart/2018/2/layout/IconVerticalSolidList"/>
    <dgm:cxn modelId="{FA1BFCC1-6966-4756-81B9-99AF339FEDFD}" type="presParOf" srcId="{88576D71-64B7-436C-A6A6-FB96D5E5DA61}" destId="{7A6ECE9F-B90C-409C-A728-65C0660A1938}" srcOrd="2" destOrd="0" presId="urn:microsoft.com/office/officeart/2018/2/layout/IconVerticalSolidList"/>
    <dgm:cxn modelId="{EDBCB8F8-998A-4C58-997C-549A47BED7BD}" type="presParOf" srcId="{88576D71-64B7-436C-A6A6-FB96D5E5DA61}" destId="{C92EAE40-095D-43FA-A3BD-D0F18D61E492}" srcOrd="3" destOrd="0" presId="urn:microsoft.com/office/officeart/2018/2/layout/IconVerticalSolidList"/>
    <dgm:cxn modelId="{3BAB758B-066A-469D-837A-E78A21F53142}" type="presParOf" srcId="{42A675A0-D8E4-4C77-9573-13C8C7741F8F}" destId="{7B1B54BF-031F-47AB-96CB-E2602BC7E081}" srcOrd="1" destOrd="0" presId="urn:microsoft.com/office/officeart/2018/2/layout/IconVerticalSolidList"/>
    <dgm:cxn modelId="{7B1E24F5-883B-4C3F-917F-614D3BEF4012}" type="presParOf" srcId="{42A675A0-D8E4-4C77-9573-13C8C7741F8F}" destId="{3F976F20-733B-40FF-A6A0-6E134CB84F18}" srcOrd="2" destOrd="0" presId="urn:microsoft.com/office/officeart/2018/2/layout/IconVerticalSolidList"/>
    <dgm:cxn modelId="{2B0FCCD0-2DB0-45D1-9D27-F97EE0A9AA8A}" type="presParOf" srcId="{3F976F20-733B-40FF-A6A0-6E134CB84F18}" destId="{A3A9D746-A7C3-4FBA-9088-1B854FA09AB2}" srcOrd="0" destOrd="0" presId="urn:microsoft.com/office/officeart/2018/2/layout/IconVerticalSolidList"/>
    <dgm:cxn modelId="{701AD793-83C8-4B69-8D71-F5EAE506EFF6}" type="presParOf" srcId="{3F976F20-733B-40FF-A6A0-6E134CB84F18}" destId="{6853147B-6DC2-4948-8A9E-20EFE06F281D}" srcOrd="1" destOrd="0" presId="urn:microsoft.com/office/officeart/2018/2/layout/IconVerticalSolidList"/>
    <dgm:cxn modelId="{649E40CC-78C9-409E-A00C-452726CE5553}" type="presParOf" srcId="{3F976F20-733B-40FF-A6A0-6E134CB84F18}" destId="{A7D6721D-CBE8-41EA-830C-CAB07947863F}" srcOrd="2" destOrd="0" presId="urn:microsoft.com/office/officeart/2018/2/layout/IconVerticalSolidList"/>
    <dgm:cxn modelId="{B1F348FC-74C1-49E4-A481-361FE5CA3626}" type="presParOf" srcId="{3F976F20-733B-40FF-A6A0-6E134CB84F18}" destId="{A4AD37EC-54F8-45DF-A029-350293152265}" srcOrd="3" destOrd="0" presId="urn:microsoft.com/office/officeart/2018/2/layout/IconVerticalSolidList"/>
    <dgm:cxn modelId="{8AF824A0-4BF9-487B-B79B-FCFEFABADC07}" type="presParOf" srcId="{42A675A0-D8E4-4C77-9573-13C8C7741F8F}" destId="{1A91A501-A667-4BA1-A418-2C83572CB173}" srcOrd="3" destOrd="0" presId="urn:microsoft.com/office/officeart/2018/2/layout/IconVerticalSolidList"/>
    <dgm:cxn modelId="{CB02AE76-4D1F-4C3B-A67D-A622680395C7}" type="presParOf" srcId="{42A675A0-D8E4-4C77-9573-13C8C7741F8F}" destId="{59277E0E-4208-4202-B5C1-85B5D730C611}" srcOrd="4" destOrd="0" presId="urn:microsoft.com/office/officeart/2018/2/layout/IconVerticalSolidList"/>
    <dgm:cxn modelId="{24FBC9D3-4B4E-4B9E-9E5D-D35605F19DA8}" type="presParOf" srcId="{59277E0E-4208-4202-B5C1-85B5D730C611}" destId="{88FED3FA-79FC-4F28-B46F-14A458DD55D5}" srcOrd="0" destOrd="0" presId="urn:microsoft.com/office/officeart/2018/2/layout/IconVerticalSolidList"/>
    <dgm:cxn modelId="{83DA45D4-5775-46C1-8C73-3DA2D355AE93}" type="presParOf" srcId="{59277E0E-4208-4202-B5C1-85B5D730C611}" destId="{8BE9F94C-0D78-4B7D-AA32-C8DEC31397CA}" srcOrd="1" destOrd="0" presId="urn:microsoft.com/office/officeart/2018/2/layout/IconVerticalSolidList"/>
    <dgm:cxn modelId="{A850CC4B-CB12-4ADF-8AB7-00A19F13185B}" type="presParOf" srcId="{59277E0E-4208-4202-B5C1-85B5D730C611}" destId="{C51E827E-BF64-43AC-AE0A-649B05EBC0BC}" srcOrd="2" destOrd="0" presId="urn:microsoft.com/office/officeart/2018/2/layout/IconVerticalSolidList"/>
    <dgm:cxn modelId="{00B8C876-C291-46ED-B45F-6EDEC58E78A7}" type="presParOf" srcId="{59277E0E-4208-4202-B5C1-85B5D730C611}" destId="{CBF3E459-4ED6-4305-A946-83249B9D43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3B0A77-6DA2-4326-BCD7-306C62ADEBBF}" type="doc">
      <dgm:prSet loTypeId="urn:microsoft.com/office/officeart/2018/2/layout/IconLabelList" loCatId="icon" qsTypeId="urn:microsoft.com/office/officeart/2005/8/quickstyle/simple4" qsCatId="simple" csTypeId="urn:microsoft.com/office/officeart/2018/5/colors/Iconchunking_neutralbg_colorful2" csCatId="colorful" phldr="1"/>
      <dgm:spPr/>
      <dgm:t>
        <a:bodyPr/>
        <a:lstStyle/>
        <a:p>
          <a:endParaRPr lang="en-US"/>
        </a:p>
      </dgm:t>
    </dgm:pt>
    <dgm:pt modelId="{0A00F7B8-4CD1-45B9-8733-E0CDC3F1822F}">
      <dgm:prSet custT="1"/>
      <dgm:spPr/>
      <dgm:t>
        <a:bodyPr/>
        <a:lstStyle/>
        <a:p>
          <a:r>
            <a:rPr lang="en-GB" sz="1200" dirty="0" smtClean="0">
              <a:latin typeface="Comic Sans MS" panose="030F0702030302020204" pitchFamily="66" charset="0"/>
            </a:rPr>
            <a:t>Mrs </a:t>
          </a:r>
          <a:r>
            <a:rPr lang="en-GB" sz="1200" dirty="0" smtClean="0">
              <a:latin typeface="Comic Sans MS" panose="030F0702030302020204" pitchFamily="66" charset="0"/>
            </a:rPr>
            <a:t>Mercer </a:t>
          </a:r>
          <a:r>
            <a:rPr lang="en-GB" sz="1200" dirty="0" smtClean="0">
              <a:latin typeface="Comic Sans MS" panose="030F0702030302020204" pitchFamily="66" charset="0"/>
            </a:rPr>
            <a:t>teaches science in </a:t>
          </a:r>
          <a:r>
            <a:rPr lang="en-GB" sz="1200" dirty="0" smtClean="0">
              <a:latin typeface="Comic Sans MS" panose="030F0702030302020204" pitchFamily="66" charset="0"/>
            </a:rPr>
            <a:t>Year 6, </a:t>
          </a:r>
          <a:r>
            <a:rPr lang="en-GB" sz="1200" dirty="0" smtClean="0">
              <a:latin typeface="Comic Sans MS" panose="030F0702030302020204" pitchFamily="66" charset="0"/>
            </a:rPr>
            <a:t>she, along with Mrs </a:t>
          </a:r>
          <a:r>
            <a:rPr lang="en-GB" sz="1200" dirty="0">
              <a:latin typeface="Comic Sans MS" panose="030F0702030302020204" pitchFamily="66" charset="0"/>
            </a:rPr>
            <a:t>Atkinson and Mrs Wardle will assess progress in Science and make a judgement based on children’s work throughout the year. They will assess whether they are working at the expected standard or not.</a:t>
          </a:r>
          <a:endParaRPr lang="en-US" sz="1200" dirty="0">
            <a:latin typeface="Comic Sans MS" panose="030F0702030302020204" pitchFamily="66" charset="0"/>
          </a:endParaRPr>
        </a:p>
      </dgm:t>
    </dgm:pt>
    <dgm:pt modelId="{5282028E-8545-4FA2-A96A-644F2447FC29}" type="parTrans" cxnId="{AD0AE979-E850-412A-874C-99235B38455A}">
      <dgm:prSet/>
      <dgm:spPr/>
      <dgm:t>
        <a:bodyPr/>
        <a:lstStyle/>
        <a:p>
          <a:endParaRPr lang="en-US" sz="2000">
            <a:latin typeface="Comic Sans MS" panose="030F0702030302020204" pitchFamily="66" charset="0"/>
          </a:endParaRPr>
        </a:p>
      </dgm:t>
    </dgm:pt>
    <dgm:pt modelId="{A29D2632-C9BB-4D2D-AD8E-F46EEBFDC24F}" type="sibTrans" cxnId="{AD0AE979-E850-412A-874C-99235B38455A}">
      <dgm:prSet/>
      <dgm:spPr/>
      <dgm:t>
        <a:bodyPr/>
        <a:lstStyle/>
        <a:p>
          <a:endParaRPr lang="en-US" sz="2000">
            <a:latin typeface="Comic Sans MS" panose="030F0702030302020204" pitchFamily="66" charset="0"/>
          </a:endParaRPr>
        </a:p>
      </dgm:t>
    </dgm:pt>
    <dgm:pt modelId="{EFCA83D8-9E60-44AF-9375-FCFA5FACA0D7}">
      <dgm:prSet custT="1"/>
      <dgm:spPr/>
      <dgm:t>
        <a:bodyPr/>
        <a:lstStyle/>
        <a:p>
          <a:endParaRPr lang="en-US" sz="1200" dirty="0">
            <a:latin typeface="Comic Sans MS" panose="030F0702030302020204" pitchFamily="66" charset="0"/>
          </a:endParaRPr>
        </a:p>
      </dgm:t>
    </dgm:pt>
    <dgm:pt modelId="{E1E0B226-8B82-4C23-B547-6743A05C0E59}" type="parTrans" cxnId="{66FD56F5-D99C-489C-B7AC-9CE8557CB0E2}">
      <dgm:prSet/>
      <dgm:spPr/>
      <dgm:t>
        <a:bodyPr/>
        <a:lstStyle/>
        <a:p>
          <a:endParaRPr lang="en-US" sz="2000">
            <a:latin typeface="Comic Sans MS" panose="030F0702030302020204" pitchFamily="66" charset="0"/>
          </a:endParaRPr>
        </a:p>
      </dgm:t>
    </dgm:pt>
    <dgm:pt modelId="{D4C81023-9204-45D8-8C0D-5DA4A69CD722}" type="sibTrans" cxnId="{66FD56F5-D99C-489C-B7AC-9CE8557CB0E2}">
      <dgm:prSet/>
      <dgm:spPr/>
      <dgm:t>
        <a:bodyPr/>
        <a:lstStyle/>
        <a:p>
          <a:endParaRPr lang="en-US" sz="2000">
            <a:latin typeface="Comic Sans MS" panose="030F0702030302020204" pitchFamily="66" charset="0"/>
          </a:endParaRPr>
        </a:p>
      </dgm:t>
    </dgm:pt>
    <dgm:pt modelId="{28A97902-EDB0-437D-A67E-4EEF4ADEA152}" type="pres">
      <dgm:prSet presAssocID="{6C3B0A77-6DA2-4326-BCD7-306C62ADEBBF}" presName="root" presStyleCnt="0">
        <dgm:presLayoutVars>
          <dgm:dir/>
          <dgm:resizeHandles val="exact"/>
        </dgm:presLayoutVars>
      </dgm:prSet>
      <dgm:spPr/>
      <dgm:t>
        <a:bodyPr/>
        <a:lstStyle/>
        <a:p>
          <a:endParaRPr lang="en-GB"/>
        </a:p>
      </dgm:t>
    </dgm:pt>
    <dgm:pt modelId="{3FD5BB59-072A-4940-91EA-12684473F1EF}" type="pres">
      <dgm:prSet presAssocID="{0A00F7B8-4CD1-45B9-8733-E0CDC3F1822F}" presName="compNode" presStyleCnt="0"/>
      <dgm:spPr/>
    </dgm:pt>
    <dgm:pt modelId="{D067003C-18EB-40EF-967A-DCA5FA9C500C}" type="pres">
      <dgm:prSet presAssocID="{0A00F7B8-4CD1-45B9-8733-E0CDC3F1822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Pencil"/>
        </a:ext>
      </dgm:extLst>
    </dgm:pt>
    <dgm:pt modelId="{EAEF0139-9C0B-4CB2-91BF-A3860E0A51D0}" type="pres">
      <dgm:prSet presAssocID="{0A00F7B8-4CD1-45B9-8733-E0CDC3F1822F}" presName="spaceRect" presStyleCnt="0"/>
      <dgm:spPr/>
    </dgm:pt>
    <dgm:pt modelId="{E8681E3E-39B0-44FB-AC8A-414BC086ADD0}" type="pres">
      <dgm:prSet presAssocID="{0A00F7B8-4CD1-45B9-8733-E0CDC3F1822F}" presName="textRect" presStyleLbl="revTx" presStyleIdx="0" presStyleCnt="2" custScaleX="202846">
        <dgm:presLayoutVars>
          <dgm:chMax val="1"/>
          <dgm:chPref val="1"/>
        </dgm:presLayoutVars>
      </dgm:prSet>
      <dgm:spPr/>
      <dgm:t>
        <a:bodyPr/>
        <a:lstStyle/>
        <a:p>
          <a:endParaRPr lang="en-GB"/>
        </a:p>
      </dgm:t>
    </dgm:pt>
    <dgm:pt modelId="{E634A33C-F38F-4386-A921-81DF442E8AD1}" type="pres">
      <dgm:prSet presAssocID="{A29D2632-C9BB-4D2D-AD8E-F46EEBFDC24F}" presName="sibTrans" presStyleCnt="0"/>
      <dgm:spPr/>
    </dgm:pt>
    <dgm:pt modelId="{2A5E16B8-9D9B-4F6F-9C8F-175E1F44DD27}" type="pres">
      <dgm:prSet presAssocID="{EFCA83D8-9E60-44AF-9375-FCFA5FACA0D7}" presName="compNode" presStyleCnt="0"/>
      <dgm:spPr/>
    </dgm:pt>
    <dgm:pt modelId="{A500E5A4-4901-4806-9087-3791CA939BC6}" type="pres">
      <dgm:prSet presAssocID="{EFCA83D8-9E60-44AF-9375-FCFA5FACA0D7}" presName="iconRect" presStyleLbl="node1" presStyleIdx="1" presStyleCnt="2" custLinFactY="-19636" custLinFactNeighborX="44540" custLinFactNeighborY="-100000"/>
      <dgm:spPr>
        <a:ln>
          <a:noFill/>
        </a:ln>
      </dgm:spPr>
      <dgm:t>
        <a:bodyPr/>
        <a:lstStyle/>
        <a:p>
          <a:endParaRPr lang="en-GB"/>
        </a:p>
      </dgm:t>
      <dgm:extLst/>
    </dgm:pt>
    <dgm:pt modelId="{A1DA461E-FFF4-45CF-B483-7A8F5FEB94F8}" type="pres">
      <dgm:prSet presAssocID="{EFCA83D8-9E60-44AF-9375-FCFA5FACA0D7}" presName="spaceRect" presStyleCnt="0"/>
      <dgm:spPr/>
    </dgm:pt>
    <dgm:pt modelId="{402671F1-1373-4E44-98AD-D41F1A6ACE66}" type="pres">
      <dgm:prSet presAssocID="{EFCA83D8-9E60-44AF-9375-FCFA5FACA0D7}" presName="textRect" presStyleLbl="revTx" presStyleIdx="1" presStyleCnt="2">
        <dgm:presLayoutVars>
          <dgm:chMax val="1"/>
          <dgm:chPref val="1"/>
        </dgm:presLayoutVars>
      </dgm:prSet>
      <dgm:spPr/>
      <dgm:t>
        <a:bodyPr/>
        <a:lstStyle/>
        <a:p>
          <a:endParaRPr lang="en-GB"/>
        </a:p>
      </dgm:t>
    </dgm:pt>
  </dgm:ptLst>
  <dgm:cxnLst>
    <dgm:cxn modelId="{66FD56F5-D99C-489C-B7AC-9CE8557CB0E2}" srcId="{6C3B0A77-6DA2-4326-BCD7-306C62ADEBBF}" destId="{EFCA83D8-9E60-44AF-9375-FCFA5FACA0D7}" srcOrd="1" destOrd="0" parTransId="{E1E0B226-8B82-4C23-B547-6743A05C0E59}" sibTransId="{D4C81023-9204-45D8-8C0D-5DA4A69CD722}"/>
    <dgm:cxn modelId="{F9975FC6-29B8-472B-9959-55C198C8269F}" type="presOf" srcId="{EFCA83D8-9E60-44AF-9375-FCFA5FACA0D7}" destId="{402671F1-1373-4E44-98AD-D41F1A6ACE66}" srcOrd="0" destOrd="0" presId="urn:microsoft.com/office/officeart/2018/2/layout/IconLabelList"/>
    <dgm:cxn modelId="{9052DB27-C631-477E-B024-EC58DB38D4C4}" type="presOf" srcId="{0A00F7B8-4CD1-45B9-8733-E0CDC3F1822F}" destId="{E8681E3E-39B0-44FB-AC8A-414BC086ADD0}" srcOrd="0" destOrd="0" presId="urn:microsoft.com/office/officeart/2018/2/layout/IconLabelList"/>
    <dgm:cxn modelId="{1A8DD7D2-E658-4B79-9255-D89E39FF8C57}" type="presOf" srcId="{6C3B0A77-6DA2-4326-BCD7-306C62ADEBBF}" destId="{28A97902-EDB0-437D-A67E-4EEF4ADEA152}" srcOrd="0" destOrd="0" presId="urn:microsoft.com/office/officeart/2018/2/layout/IconLabelList"/>
    <dgm:cxn modelId="{AD0AE979-E850-412A-874C-99235B38455A}" srcId="{6C3B0A77-6DA2-4326-BCD7-306C62ADEBBF}" destId="{0A00F7B8-4CD1-45B9-8733-E0CDC3F1822F}" srcOrd="0" destOrd="0" parTransId="{5282028E-8545-4FA2-A96A-644F2447FC29}" sibTransId="{A29D2632-C9BB-4D2D-AD8E-F46EEBFDC24F}"/>
    <dgm:cxn modelId="{B6FB9DDD-0E89-40FE-B8F1-A75C3160FCD6}" type="presParOf" srcId="{28A97902-EDB0-437D-A67E-4EEF4ADEA152}" destId="{3FD5BB59-072A-4940-91EA-12684473F1EF}" srcOrd="0" destOrd="0" presId="urn:microsoft.com/office/officeart/2018/2/layout/IconLabelList"/>
    <dgm:cxn modelId="{2D18D34A-2357-42E2-9F6B-89216B6BE727}" type="presParOf" srcId="{3FD5BB59-072A-4940-91EA-12684473F1EF}" destId="{D067003C-18EB-40EF-967A-DCA5FA9C500C}" srcOrd="0" destOrd="0" presId="urn:microsoft.com/office/officeart/2018/2/layout/IconLabelList"/>
    <dgm:cxn modelId="{850AA58A-DD34-4007-B1D3-B93170D5639E}" type="presParOf" srcId="{3FD5BB59-072A-4940-91EA-12684473F1EF}" destId="{EAEF0139-9C0B-4CB2-91BF-A3860E0A51D0}" srcOrd="1" destOrd="0" presId="urn:microsoft.com/office/officeart/2018/2/layout/IconLabelList"/>
    <dgm:cxn modelId="{CB2E0A24-D340-4E7C-8475-341FA72DD065}" type="presParOf" srcId="{3FD5BB59-072A-4940-91EA-12684473F1EF}" destId="{E8681E3E-39B0-44FB-AC8A-414BC086ADD0}" srcOrd="2" destOrd="0" presId="urn:microsoft.com/office/officeart/2018/2/layout/IconLabelList"/>
    <dgm:cxn modelId="{18FA46F2-1E5C-4AA0-9FFF-64FA588582E3}" type="presParOf" srcId="{28A97902-EDB0-437D-A67E-4EEF4ADEA152}" destId="{E634A33C-F38F-4386-A921-81DF442E8AD1}" srcOrd="1" destOrd="0" presId="urn:microsoft.com/office/officeart/2018/2/layout/IconLabelList"/>
    <dgm:cxn modelId="{5109E424-F909-4175-88B2-5E58E0C26304}" type="presParOf" srcId="{28A97902-EDB0-437D-A67E-4EEF4ADEA152}" destId="{2A5E16B8-9D9B-4F6F-9C8F-175E1F44DD27}" srcOrd="2" destOrd="0" presId="urn:microsoft.com/office/officeart/2018/2/layout/IconLabelList"/>
    <dgm:cxn modelId="{9B3B3503-ED83-4BE1-B99D-605400053654}" type="presParOf" srcId="{2A5E16B8-9D9B-4F6F-9C8F-175E1F44DD27}" destId="{A500E5A4-4901-4806-9087-3791CA939BC6}" srcOrd="0" destOrd="0" presId="urn:microsoft.com/office/officeart/2018/2/layout/IconLabelList"/>
    <dgm:cxn modelId="{74BFC646-77F6-46F8-85B2-26CEFC0A2F66}" type="presParOf" srcId="{2A5E16B8-9D9B-4F6F-9C8F-175E1F44DD27}" destId="{A1DA461E-FFF4-45CF-B483-7A8F5FEB94F8}" srcOrd="1" destOrd="0" presId="urn:microsoft.com/office/officeart/2018/2/layout/IconLabelList"/>
    <dgm:cxn modelId="{1851A260-E417-4758-96F8-178C37BEBC3F}" type="presParOf" srcId="{2A5E16B8-9D9B-4F6F-9C8F-175E1F44DD27}" destId="{402671F1-1373-4E44-98AD-D41F1A6ACE6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A0597A-A860-4405-B6D4-D7BDD463CED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D50BA97-5AE2-43E4-AFEA-BCCD9ACFEF2A}">
      <dgm:prSet/>
      <dgm:spPr/>
      <dgm:t>
        <a:bodyPr/>
        <a:lstStyle/>
        <a:p>
          <a:r>
            <a:rPr lang="en-GB"/>
            <a:t>Tests can be administered in a variety of ways to provide your child with the necessary support they need :</a:t>
          </a:r>
          <a:endParaRPr lang="en-US"/>
        </a:p>
      </dgm:t>
    </dgm:pt>
    <dgm:pt modelId="{3E3B3695-4006-4602-96B0-8CD0BED599B6}" type="parTrans" cxnId="{AFEAB88A-4F9E-4DF1-B118-AFC04CEAF682}">
      <dgm:prSet/>
      <dgm:spPr/>
      <dgm:t>
        <a:bodyPr/>
        <a:lstStyle/>
        <a:p>
          <a:endParaRPr lang="en-US"/>
        </a:p>
      </dgm:t>
    </dgm:pt>
    <dgm:pt modelId="{33C07D54-77D9-4535-AFE1-C2B2982879B5}" type="sibTrans" cxnId="{AFEAB88A-4F9E-4DF1-B118-AFC04CEAF682}">
      <dgm:prSet/>
      <dgm:spPr/>
      <dgm:t>
        <a:bodyPr/>
        <a:lstStyle/>
        <a:p>
          <a:endParaRPr lang="en-US"/>
        </a:p>
      </dgm:t>
    </dgm:pt>
    <dgm:pt modelId="{269253F4-DE83-422B-897B-E53E638A3F74}">
      <dgm:prSet/>
      <dgm:spPr/>
      <dgm:t>
        <a:bodyPr/>
        <a:lstStyle/>
        <a:p>
          <a:r>
            <a:rPr lang="en-GB"/>
            <a:t>In small groups</a:t>
          </a:r>
          <a:endParaRPr lang="en-US"/>
        </a:p>
      </dgm:t>
    </dgm:pt>
    <dgm:pt modelId="{3DE3EA13-C3FC-45AA-8325-C44195A37F7F}" type="parTrans" cxnId="{D4F8874B-6E3B-46D7-845D-E1A14412A80A}">
      <dgm:prSet/>
      <dgm:spPr/>
      <dgm:t>
        <a:bodyPr/>
        <a:lstStyle/>
        <a:p>
          <a:endParaRPr lang="en-US"/>
        </a:p>
      </dgm:t>
    </dgm:pt>
    <dgm:pt modelId="{8C6A4B2B-7DF8-45B1-B767-55A6DA7AF344}" type="sibTrans" cxnId="{D4F8874B-6E3B-46D7-845D-E1A14412A80A}">
      <dgm:prSet/>
      <dgm:spPr/>
      <dgm:t>
        <a:bodyPr/>
        <a:lstStyle/>
        <a:p>
          <a:endParaRPr lang="en-US"/>
        </a:p>
      </dgm:t>
    </dgm:pt>
    <dgm:pt modelId="{08258A69-E95E-417E-A8E1-DEB43FD6222F}">
      <dgm:prSet/>
      <dgm:spPr/>
      <dgm:t>
        <a:bodyPr/>
        <a:lstStyle/>
        <a:p>
          <a:r>
            <a:rPr lang="en-GB"/>
            <a:t>Providing a reader</a:t>
          </a:r>
          <a:endParaRPr lang="en-US"/>
        </a:p>
      </dgm:t>
    </dgm:pt>
    <dgm:pt modelId="{C8FB4F5F-2414-4C12-98D2-DC4D26A9DAA3}" type="parTrans" cxnId="{F8AA1225-87F2-4EE7-BCF0-99380FD364A7}">
      <dgm:prSet/>
      <dgm:spPr/>
      <dgm:t>
        <a:bodyPr/>
        <a:lstStyle/>
        <a:p>
          <a:endParaRPr lang="en-US"/>
        </a:p>
      </dgm:t>
    </dgm:pt>
    <dgm:pt modelId="{618A93CB-0BA6-49E1-A3F1-6E2F391346AF}" type="sibTrans" cxnId="{F8AA1225-87F2-4EE7-BCF0-99380FD364A7}">
      <dgm:prSet/>
      <dgm:spPr/>
      <dgm:t>
        <a:bodyPr/>
        <a:lstStyle/>
        <a:p>
          <a:endParaRPr lang="en-US"/>
        </a:p>
      </dgm:t>
    </dgm:pt>
    <dgm:pt modelId="{3E26C549-9E7E-4325-A33D-DF9B6E91A000}">
      <dgm:prSet/>
      <dgm:spPr/>
      <dgm:t>
        <a:bodyPr/>
        <a:lstStyle/>
        <a:p>
          <a:r>
            <a:rPr lang="en-GB"/>
            <a:t>Transcribing work that is difficult to read.</a:t>
          </a:r>
          <a:endParaRPr lang="en-US"/>
        </a:p>
      </dgm:t>
    </dgm:pt>
    <dgm:pt modelId="{B2B60388-E3E7-46BF-9EDE-24B799C1EDCE}" type="parTrans" cxnId="{DF43E418-E24D-43DB-893C-7B0CF04B7592}">
      <dgm:prSet/>
      <dgm:spPr/>
      <dgm:t>
        <a:bodyPr/>
        <a:lstStyle/>
        <a:p>
          <a:endParaRPr lang="en-US"/>
        </a:p>
      </dgm:t>
    </dgm:pt>
    <dgm:pt modelId="{525D3860-D609-4EAB-A3A8-7D9D73657DD5}" type="sibTrans" cxnId="{DF43E418-E24D-43DB-893C-7B0CF04B7592}">
      <dgm:prSet/>
      <dgm:spPr/>
      <dgm:t>
        <a:bodyPr/>
        <a:lstStyle/>
        <a:p>
          <a:endParaRPr lang="en-US"/>
        </a:p>
      </dgm:t>
    </dgm:pt>
    <dgm:pt modelId="{E76E569F-66C0-44DA-930E-5E38AFE16042}">
      <dgm:prSet/>
      <dgm:spPr/>
      <dgm:t>
        <a:bodyPr/>
        <a:lstStyle/>
        <a:p>
          <a:r>
            <a:rPr lang="en-GB"/>
            <a:t>Providing a scribe</a:t>
          </a:r>
          <a:endParaRPr lang="en-US"/>
        </a:p>
      </dgm:t>
    </dgm:pt>
    <dgm:pt modelId="{A64B7F95-508E-4364-A617-9D7B1EA5FEB4}" type="parTrans" cxnId="{0C7C5F02-3CD2-4336-AD8F-10B7B7BE2E6D}">
      <dgm:prSet/>
      <dgm:spPr/>
      <dgm:t>
        <a:bodyPr/>
        <a:lstStyle/>
        <a:p>
          <a:endParaRPr lang="en-US"/>
        </a:p>
      </dgm:t>
    </dgm:pt>
    <dgm:pt modelId="{595741AE-BC5C-4C1A-97B0-23A16316BD7A}" type="sibTrans" cxnId="{0C7C5F02-3CD2-4336-AD8F-10B7B7BE2E6D}">
      <dgm:prSet/>
      <dgm:spPr/>
      <dgm:t>
        <a:bodyPr/>
        <a:lstStyle/>
        <a:p>
          <a:endParaRPr lang="en-US"/>
        </a:p>
      </dgm:t>
    </dgm:pt>
    <dgm:pt modelId="{D4E8F05B-D55C-45D9-BFF1-63C2446F8980}">
      <dgm:prSet/>
      <dgm:spPr/>
      <dgm:t>
        <a:bodyPr/>
        <a:lstStyle/>
        <a:p>
          <a:r>
            <a:rPr lang="en-GB"/>
            <a:t>Providing extra time – you will be notified if your child meets this criteria.</a:t>
          </a:r>
          <a:endParaRPr lang="en-US"/>
        </a:p>
      </dgm:t>
    </dgm:pt>
    <dgm:pt modelId="{229E3E3F-4151-44A8-ABF0-DF27FF161AD6}" type="parTrans" cxnId="{77A0316D-DE30-438D-8C16-E834B7631276}">
      <dgm:prSet/>
      <dgm:spPr/>
      <dgm:t>
        <a:bodyPr/>
        <a:lstStyle/>
        <a:p>
          <a:endParaRPr lang="en-US"/>
        </a:p>
      </dgm:t>
    </dgm:pt>
    <dgm:pt modelId="{EBBD6CA0-79AF-4FEB-9F8C-2AD80266F6D0}" type="sibTrans" cxnId="{77A0316D-DE30-438D-8C16-E834B7631276}">
      <dgm:prSet/>
      <dgm:spPr/>
      <dgm:t>
        <a:bodyPr/>
        <a:lstStyle/>
        <a:p>
          <a:endParaRPr lang="en-US"/>
        </a:p>
      </dgm:t>
    </dgm:pt>
    <dgm:pt modelId="{01A3B5C0-75C2-43ED-B5C9-DD3B37909977}">
      <dgm:prSet/>
      <dgm:spPr/>
      <dgm:t>
        <a:bodyPr/>
        <a:lstStyle/>
        <a:p>
          <a:r>
            <a:rPr lang="en-GB"/>
            <a:t>We have  a breakfast club for 8.30am for Year 6 children during SATs week with bacon or sausage butties on the final Thursday.</a:t>
          </a:r>
          <a:endParaRPr lang="en-US"/>
        </a:p>
      </dgm:t>
    </dgm:pt>
    <dgm:pt modelId="{13938D93-A990-452E-8328-2BC3CF5EB632}" type="parTrans" cxnId="{E6E2BC24-3C17-4F89-9636-0330CB257892}">
      <dgm:prSet/>
      <dgm:spPr/>
      <dgm:t>
        <a:bodyPr/>
        <a:lstStyle/>
        <a:p>
          <a:endParaRPr lang="en-US"/>
        </a:p>
      </dgm:t>
    </dgm:pt>
    <dgm:pt modelId="{AE631758-2198-4600-80CD-5BA55A45EC30}" type="sibTrans" cxnId="{E6E2BC24-3C17-4F89-9636-0330CB257892}">
      <dgm:prSet/>
      <dgm:spPr/>
      <dgm:t>
        <a:bodyPr/>
        <a:lstStyle/>
        <a:p>
          <a:endParaRPr lang="en-US"/>
        </a:p>
      </dgm:t>
    </dgm:pt>
    <dgm:pt modelId="{CA1B84E8-49A5-4F31-8BC1-04361C535D24}" type="pres">
      <dgm:prSet presAssocID="{F1A0597A-A860-4405-B6D4-D7BDD463CED6}" presName="diagram" presStyleCnt="0">
        <dgm:presLayoutVars>
          <dgm:dir/>
          <dgm:resizeHandles val="exact"/>
        </dgm:presLayoutVars>
      </dgm:prSet>
      <dgm:spPr/>
      <dgm:t>
        <a:bodyPr/>
        <a:lstStyle/>
        <a:p>
          <a:endParaRPr lang="en-GB"/>
        </a:p>
      </dgm:t>
    </dgm:pt>
    <dgm:pt modelId="{4694B26F-B215-40AD-892B-0F9A7BDDCFCE}" type="pres">
      <dgm:prSet presAssocID="{FD50BA97-5AE2-43E4-AFEA-BCCD9ACFEF2A}" presName="node" presStyleLbl="node1" presStyleIdx="0" presStyleCnt="7">
        <dgm:presLayoutVars>
          <dgm:bulletEnabled val="1"/>
        </dgm:presLayoutVars>
      </dgm:prSet>
      <dgm:spPr/>
      <dgm:t>
        <a:bodyPr/>
        <a:lstStyle/>
        <a:p>
          <a:endParaRPr lang="en-GB"/>
        </a:p>
      </dgm:t>
    </dgm:pt>
    <dgm:pt modelId="{D76E3F79-EE14-41A9-9978-59B7B6367493}" type="pres">
      <dgm:prSet presAssocID="{33C07D54-77D9-4535-AFE1-C2B2982879B5}" presName="sibTrans" presStyleCnt="0"/>
      <dgm:spPr/>
    </dgm:pt>
    <dgm:pt modelId="{225F13E8-9B2A-46AE-A8EC-C521A33AD40B}" type="pres">
      <dgm:prSet presAssocID="{269253F4-DE83-422B-897B-E53E638A3F74}" presName="node" presStyleLbl="node1" presStyleIdx="1" presStyleCnt="7">
        <dgm:presLayoutVars>
          <dgm:bulletEnabled val="1"/>
        </dgm:presLayoutVars>
      </dgm:prSet>
      <dgm:spPr/>
      <dgm:t>
        <a:bodyPr/>
        <a:lstStyle/>
        <a:p>
          <a:endParaRPr lang="en-GB"/>
        </a:p>
      </dgm:t>
    </dgm:pt>
    <dgm:pt modelId="{96A50C6A-70D6-4C9E-BDC2-11F5CA34324F}" type="pres">
      <dgm:prSet presAssocID="{8C6A4B2B-7DF8-45B1-B767-55A6DA7AF344}" presName="sibTrans" presStyleCnt="0"/>
      <dgm:spPr/>
    </dgm:pt>
    <dgm:pt modelId="{A108C135-E033-4681-861F-C393D805A652}" type="pres">
      <dgm:prSet presAssocID="{08258A69-E95E-417E-A8E1-DEB43FD6222F}" presName="node" presStyleLbl="node1" presStyleIdx="2" presStyleCnt="7">
        <dgm:presLayoutVars>
          <dgm:bulletEnabled val="1"/>
        </dgm:presLayoutVars>
      </dgm:prSet>
      <dgm:spPr/>
      <dgm:t>
        <a:bodyPr/>
        <a:lstStyle/>
        <a:p>
          <a:endParaRPr lang="en-GB"/>
        </a:p>
      </dgm:t>
    </dgm:pt>
    <dgm:pt modelId="{ABAD77BA-7D22-4707-BA2D-CC1D7DA1771E}" type="pres">
      <dgm:prSet presAssocID="{618A93CB-0BA6-49E1-A3F1-6E2F391346AF}" presName="sibTrans" presStyleCnt="0"/>
      <dgm:spPr/>
    </dgm:pt>
    <dgm:pt modelId="{4C2C8F56-4B78-477C-9551-1B2D1FDE1AB0}" type="pres">
      <dgm:prSet presAssocID="{3E26C549-9E7E-4325-A33D-DF9B6E91A000}" presName="node" presStyleLbl="node1" presStyleIdx="3" presStyleCnt="7">
        <dgm:presLayoutVars>
          <dgm:bulletEnabled val="1"/>
        </dgm:presLayoutVars>
      </dgm:prSet>
      <dgm:spPr/>
      <dgm:t>
        <a:bodyPr/>
        <a:lstStyle/>
        <a:p>
          <a:endParaRPr lang="en-GB"/>
        </a:p>
      </dgm:t>
    </dgm:pt>
    <dgm:pt modelId="{09ABCFCF-BCE9-4763-872B-0BD1BECF5BA0}" type="pres">
      <dgm:prSet presAssocID="{525D3860-D609-4EAB-A3A8-7D9D73657DD5}" presName="sibTrans" presStyleCnt="0"/>
      <dgm:spPr/>
    </dgm:pt>
    <dgm:pt modelId="{26786012-8AB7-4259-AEC4-9C30BDC0789A}" type="pres">
      <dgm:prSet presAssocID="{E76E569F-66C0-44DA-930E-5E38AFE16042}" presName="node" presStyleLbl="node1" presStyleIdx="4" presStyleCnt="7">
        <dgm:presLayoutVars>
          <dgm:bulletEnabled val="1"/>
        </dgm:presLayoutVars>
      </dgm:prSet>
      <dgm:spPr/>
      <dgm:t>
        <a:bodyPr/>
        <a:lstStyle/>
        <a:p>
          <a:endParaRPr lang="en-GB"/>
        </a:p>
      </dgm:t>
    </dgm:pt>
    <dgm:pt modelId="{E9ACD816-6FE8-4B81-A439-9AA713A2B7C8}" type="pres">
      <dgm:prSet presAssocID="{595741AE-BC5C-4C1A-97B0-23A16316BD7A}" presName="sibTrans" presStyleCnt="0"/>
      <dgm:spPr/>
    </dgm:pt>
    <dgm:pt modelId="{19F2C7EC-6B52-4844-8994-19A57807AB16}" type="pres">
      <dgm:prSet presAssocID="{D4E8F05B-D55C-45D9-BFF1-63C2446F8980}" presName="node" presStyleLbl="node1" presStyleIdx="5" presStyleCnt="7">
        <dgm:presLayoutVars>
          <dgm:bulletEnabled val="1"/>
        </dgm:presLayoutVars>
      </dgm:prSet>
      <dgm:spPr/>
      <dgm:t>
        <a:bodyPr/>
        <a:lstStyle/>
        <a:p>
          <a:endParaRPr lang="en-GB"/>
        </a:p>
      </dgm:t>
    </dgm:pt>
    <dgm:pt modelId="{B54473D5-BA87-4772-BD88-495AF6D93AA2}" type="pres">
      <dgm:prSet presAssocID="{EBBD6CA0-79AF-4FEB-9F8C-2AD80266F6D0}" presName="sibTrans" presStyleCnt="0"/>
      <dgm:spPr/>
    </dgm:pt>
    <dgm:pt modelId="{18C85894-145A-433F-8761-C25C4A292475}" type="pres">
      <dgm:prSet presAssocID="{01A3B5C0-75C2-43ED-B5C9-DD3B37909977}" presName="node" presStyleLbl="node1" presStyleIdx="6" presStyleCnt="7">
        <dgm:presLayoutVars>
          <dgm:bulletEnabled val="1"/>
        </dgm:presLayoutVars>
      </dgm:prSet>
      <dgm:spPr/>
      <dgm:t>
        <a:bodyPr/>
        <a:lstStyle/>
        <a:p>
          <a:endParaRPr lang="en-GB"/>
        </a:p>
      </dgm:t>
    </dgm:pt>
  </dgm:ptLst>
  <dgm:cxnLst>
    <dgm:cxn modelId="{5F67DA7F-1706-412E-BCAC-582FD109F887}" type="presOf" srcId="{01A3B5C0-75C2-43ED-B5C9-DD3B37909977}" destId="{18C85894-145A-433F-8761-C25C4A292475}" srcOrd="0" destOrd="0" presId="urn:microsoft.com/office/officeart/2005/8/layout/default"/>
    <dgm:cxn modelId="{CE6E0AE6-253C-49B9-80D2-A8112D102C58}" type="presOf" srcId="{269253F4-DE83-422B-897B-E53E638A3F74}" destId="{225F13E8-9B2A-46AE-A8EC-C521A33AD40B}" srcOrd="0" destOrd="0" presId="urn:microsoft.com/office/officeart/2005/8/layout/default"/>
    <dgm:cxn modelId="{F8AA1225-87F2-4EE7-BCF0-99380FD364A7}" srcId="{F1A0597A-A860-4405-B6D4-D7BDD463CED6}" destId="{08258A69-E95E-417E-A8E1-DEB43FD6222F}" srcOrd="2" destOrd="0" parTransId="{C8FB4F5F-2414-4C12-98D2-DC4D26A9DAA3}" sibTransId="{618A93CB-0BA6-49E1-A3F1-6E2F391346AF}"/>
    <dgm:cxn modelId="{0C7C5F02-3CD2-4336-AD8F-10B7B7BE2E6D}" srcId="{F1A0597A-A860-4405-B6D4-D7BDD463CED6}" destId="{E76E569F-66C0-44DA-930E-5E38AFE16042}" srcOrd="4" destOrd="0" parTransId="{A64B7F95-508E-4364-A617-9D7B1EA5FEB4}" sibTransId="{595741AE-BC5C-4C1A-97B0-23A16316BD7A}"/>
    <dgm:cxn modelId="{E87E2224-9E83-4821-8738-1E6261BAB59A}" type="presOf" srcId="{F1A0597A-A860-4405-B6D4-D7BDD463CED6}" destId="{CA1B84E8-49A5-4F31-8BC1-04361C535D24}" srcOrd="0" destOrd="0" presId="urn:microsoft.com/office/officeart/2005/8/layout/default"/>
    <dgm:cxn modelId="{77A0316D-DE30-438D-8C16-E834B7631276}" srcId="{F1A0597A-A860-4405-B6D4-D7BDD463CED6}" destId="{D4E8F05B-D55C-45D9-BFF1-63C2446F8980}" srcOrd="5" destOrd="0" parTransId="{229E3E3F-4151-44A8-ABF0-DF27FF161AD6}" sibTransId="{EBBD6CA0-79AF-4FEB-9F8C-2AD80266F6D0}"/>
    <dgm:cxn modelId="{D4F8874B-6E3B-46D7-845D-E1A14412A80A}" srcId="{F1A0597A-A860-4405-B6D4-D7BDD463CED6}" destId="{269253F4-DE83-422B-897B-E53E638A3F74}" srcOrd="1" destOrd="0" parTransId="{3DE3EA13-C3FC-45AA-8325-C44195A37F7F}" sibTransId="{8C6A4B2B-7DF8-45B1-B767-55A6DA7AF344}"/>
    <dgm:cxn modelId="{3DCCB51D-3046-4BC3-9BA2-261559FA1821}" type="presOf" srcId="{3E26C549-9E7E-4325-A33D-DF9B6E91A000}" destId="{4C2C8F56-4B78-477C-9551-1B2D1FDE1AB0}" srcOrd="0" destOrd="0" presId="urn:microsoft.com/office/officeart/2005/8/layout/default"/>
    <dgm:cxn modelId="{E6E2BC24-3C17-4F89-9636-0330CB257892}" srcId="{F1A0597A-A860-4405-B6D4-D7BDD463CED6}" destId="{01A3B5C0-75C2-43ED-B5C9-DD3B37909977}" srcOrd="6" destOrd="0" parTransId="{13938D93-A990-452E-8328-2BC3CF5EB632}" sibTransId="{AE631758-2198-4600-80CD-5BA55A45EC30}"/>
    <dgm:cxn modelId="{4616A52C-E3D1-4EE3-8009-06BE3589595C}" type="presOf" srcId="{D4E8F05B-D55C-45D9-BFF1-63C2446F8980}" destId="{19F2C7EC-6B52-4844-8994-19A57807AB16}" srcOrd="0" destOrd="0" presId="urn:microsoft.com/office/officeart/2005/8/layout/default"/>
    <dgm:cxn modelId="{8E6C355C-2CB1-4A7D-83D3-DE40283EE6E1}" type="presOf" srcId="{08258A69-E95E-417E-A8E1-DEB43FD6222F}" destId="{A108C135-E033-4681-861F-C393D805A652}" srcOrd="0" destOrd="0" presId="urn:microsoft.com/office/officeart/2005/8/layout/default"/>
    <dgm:cxn modelId="{E3508969-6335-4942-B20F-61B9BAD89697}" type="presOf" srcId="{FD50BA97-5AE2-43E4-AFEA-BCCD9ACFEF2A}" destId="{4694B26F-B215-40AD-892B-0F9A7BDDCFCE}" srcOrd="0" destOrd="0" presId="urn:microsoft.com/office/officeart/2005/8/layout/default"/>
    <dgm:cxn modelId="{DF43E418-E24D-43DB-893C-7B0CF04B7592}" srcId="{F1A0597A-A860-4405-B6D4-D7BDD463CED6}" destId="{3E26C549-9E7E-4325-A33D-DF9B6E91A000}" srcOrd="3" destOrd="0" parTransId="{B2B60388-E3E7-46BF-9EDE-24B799C1EDCE}" sibTransId="{525D3860-D609-4EAB-A3A8-7D9D73657DD5}"/>
    <dgm:cxn modelId="{111DBAD0-784B-455D-A708-9E2E282BEB83}" type="presOf" srcId="{E76E569F-66C0-44DA-930E-5E38AFE16042}" destId="{26786012-8AB7-4259-AEC4-9C30BDC0789A}" srcOrd="0" destOrd="0" presId="urn:microsoft.com/office/officeart/2005/8/layout/default"/>
    <dgm:cxn modelId="{AFEAB88A-4F9E-4DF1-B118-AFC04CEAF682}" srcId="{F1A0597A-A860-4405-B6D4-D7BDD463CED6}" destId="{FD50BA97-5AE2-43E4-AFEA-BCCD9ACFEF2A}" srcOrd="0" destOrd="0" parTransId="{3E3B3695-4006-4602-96B0-8CD0BED599B6}" sibTransId="{33C07D54-77D9-4535-AFE1-C2B2982879B5}"/>
    <dgm:cxn modelId="{D00B48C6-6E87-474A-AF92-B2F7FDDF09B0}" type="presParOf" srcId="{CA1B84E8-49A5-4F31-8BC1-04361C535D24}" destId="{4694B26F-B215-40AD-892B-0F9A7BDDCFCE}" srcOrd="0" destOrd="0" presId="urn:microsoft.com/office/officeart/2005/8/layout/default"/>
    <dgm:cxn modelId="{8EC7A024-1F7B-4BCD-A313-74D73176ACB2}" type="presParOf" srcId="{CA1B84E8-49A5-4F31-8BC1-04361C535D24}" destId="{D76E3F79-EE14-41A9-9978-59B7B6367493}" srcOrd="1" destOrd="0" presId="urn:microsoft.com/office/officeart/2005/8/layout/default"/>
    <dgm:cxn modelId="{5909B49D-8DAA-4A11-8639-8DFFD3BC409B}" type="presParOf" srcId="{CA1B84E8-49A5-4F31-8BC1-04361C535D24}" destId="{225F13E8-9B2A-46AE-A8EC-C521A33AD40B}" srcOrd="2" destOrd="0" presId="urn:microsoft.com/office/officeart/2005/8/layout/default"/>
    <dgm:cxn modelId="{83CB7D68-371C-4A73-B69F-DC7A989DA084}" type="presParOf" srcId="{CA1B84E8-49A5-4F31-8BC1-04361C535D24}" destId="{96A50C6A-70D6-4C9E-BDC2-11F5CA34324F}" srcOrd="3" destOrd="0" presId="urn:microsoft.com/office/officeart/2005/8/layout/default"/>
    <dgm:cxn modelId="{0018133F-AF8A-4697-AF1D-464C1C99CA52}" type="presParOf" srcId="{CA1B84E8-49A5-4F31-8BC1-04361C535D24}" destId="{A108C135-E033-4681-861F-C393D805A652}" srcOrd="4" destOrd="0" presId="urn:microsoft.com/office/officeart/2005/8/layout/default"/>
    <dgm:cxn modelId="{D023FE73-1C78-488B-A7D0-0F0F27C96975}" type="presParOf" srcId="{CA1B84E8-49A5-4F31-8BC1-04361C535D24}" destId="{ABAD77BA-7D22-4707-BA2D-CC1D7DA1771E}" srcOrd="5" destOrd="0" presId="urn:microsoft.com/office/officeart/2005/8/layout/default"/>
    <dgm:cxn modelId="{F3E84F73-F60D-4365-950B-EA7A371CCEBC}" type="presParOf" srcId="{CA1B84E8-49A5-4F31-8BC1-04361C535D24}" destId="{4C2C8F56-4B78-477C-9551-1B2D1FDE1AB0}" srcOrd="6" destOrd="0" presId="urn:microsoft.com/office/officeart/2005/8/layout/default"/>
    <dgm:cxn modelId="{5299F5D5-0FA2-46E2-BE46-FA64251A59F4}" type="presParOf" srcId="{CA1B84E8-49A5-4F31-8BC1-04361C535D24}" destId="{09ABCFCF-BCE9-4763-872B-0BD1BECF5BA0}" srcOrd="7" destOrd="0" presId="urn:microsoft.com/office/officeart/2005/8/layout/default"/>
    <dgm:cxn modelId="{634A20BE-E90E-41D1-9CFC-0A831D1B170D}" type="presParOf" srcId="{CA1B84E8-49A5-4F31-8BC1-04361C535D24}" destId="{26786012-8AB7-4259-AEC4-9C30BDC0789A}" srcOrd="8" destOrd="0" presId="urn:microsoft.com/office/officeart/2005/8/layout/default"/>
    <dgm:cxn modelId="{C2F788C1-5E6E-4A82-BE57-7C74E3A8836B}" type="presParOf" srcId="{CA1B84E8-49A5-4F31-8BC1-04361C535D24}" destId="{E9ACD816-6FE8-4B81-A439-9AA713A2B7C8}" srcOrd="9" destOrd="0" presId="urn:microsoft.com/office/officeart/2005/8/layout/default"/>
    <dgm:cxn modelId="{77EA6236-0408-4C31-9C08-1B2EA7B40F84}" type="presParOf" srcId="{CA1B84E8-49A5-4F31-8BC1-04361C535D24}" destId="{19F2C7EC-6B52-4844-8994-19A57807AB16}" srcOrd="10" destOrd="0" presId="urn:microsoft.com/office/officeart/2005/8/layout/default"/>
    <dgm:cxn modelId="{DA05B2D8-6DA3-4F5E-A180-1C74F02889AC}" type="presParOf" srcId="{CA1B84E8-49A5-4F31-8BC1-04361C535D24}" destId="{B54473D5-BA87-4772-BD88-495AF6D93AA2}" srcOrd="11" destOrd="0" presId="urn:microsoft.com/office/officeart/2005/8/layout/default"/>
    <dgm:cxn modelId="{C852F66C-DB32-4CFD-ABBA-EEAFA3DDC804}" type="presParOf" srcId="{CA1B84E8-49A5-4F31-8BC1-04361C535D24}" destId="{18C85894-145A-433F-8761-C25C4A29247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8509BD-6431-4FB9-9874-C9386DC571BB}"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082721CE-566F-4F6C-988C-D8A227698061}">
      <dgm:prSet/>
      <dgm:spPr/>
      <dgm:t>
        <a:bodyPr/>
        <a:lstStyle/>
        <a:p>
          <a:r>
            <a:rPr lang="en-GB"/>
            <a:t>Please try your hardest to avoid any absence during test week.</a:t>
          </a:r>
          <a:endParaRPr lang="en-US"/>
        </a:p>
      </dgm:t>
    </dgm:pt>
    <dgm:pt modelId="{33DD0CA7-4060-4C6A-BE03-B9128734F9BF}" type="parTrans" cxnId="{1F594D7D-908B-4607-8326-0D69046528BD}">
      <dgm:prSet/>
      <dgm:spPr/>
      <dgm:t>
        <a:bodyPr/>
        <a:lstStyle/>
        <a:p>
          <a:endParaRPr lang="en-US"/>
        </a:p>
      </dgm:t>
    </dgm:pt>
    <dgm:pt modelId="{4A890CD6-9101-447C-B464-EF43C93AEC01}" type="sibTrans" cxnId="{1F594D7D-908B-4607-8326-0D69046528BD}">
      <dgm:prSet/>
      <dgm:spPr/>
      <dgm:t>
        <a:bodyPr/>
        <a:lstStyle/>
        <a:p>
          <a:endParaRPr lang="en-US"/>
        </a:p>
      </dgm:t>
    </dgm:pt>
    <dgm:pt modelId="{3DB5CDE7-5595-414C-9C11-A0AE656A7A8F}">
      <dgm:prSet/>
      <dgm:spPr/>
      <dgm:t>
        <a:bodyPr/>
        <a:lstStyle/>
        <a:p>
          <a:r>
            <a:rPr lang="en-GB"/>
            <a:t>If children are ill please report to school as early as possible.</a:t>
          </a:r>
          <a:endParaRPr lang="en-US"/>
        </a:p>
      </dgm:t>
    </dgm:pt>
    <dgm:pt modelId="{80F1E29F-4FD6-45F0-8996-47F40F7719CA}" type="parTrans" cxnId="{B6C26FD7-D91D-4183-8700-7F30DE48FAD5}">
      <dgm:prSet/>
      <dgm:spPr/>
      <dgm:t>
        <a:bodyPr/>
        <a:lstStyle/>
        <a:p>
          <a:endParaRPr lang="en-US"/>
        </a:p>
      </dgm:t>
    </dgm:pt>
    <dgm:pt modelId="{B57BA9DD-13F8-4945-BDED-325137105120}" type="sibTrans" cxnId="{B6C26FD7-D91D-4183-8700-7F30DE48FAD5}">
      <dgm:prSet/>
      <dgm:spPr/>
      <dgm:t>
        <a:bodyPr/>
        <a:lstStyle/>
        <a:p>
          <a:endParaRPr lang="en-US"/>
        </a:p>
      </dgm:t>
    </dgm:pt>
    <dgm:pt modelId="{7D234778-DE94-4EBA-A94E-46693C54D039}">
      <dgm:prSet/>
      <dgm:spPr/>
      <dgm:t>
        <a:bodyPr/>
        <a:lstStyle/>
        <a:p>
          <a:r>
            <a:rPr lang="en-GB"/>
            <a:t>Children who are absent may take tests up to a week later but must not be in contact with any other children. S/he would have to be brought into school and isolated from their peers.</a:t>
          </a:r>
          <a:endParaRPr lang="en-US"/>
        </a:p>
      </dgm:t>
    </dgm:pt>
    <dgm:pt modelId="{473BDB8C-4C61-4FC2-B274-467CA6B555C0}" type="parTrans" cxnId="{0B26F622-0702-4D7F-A50A-5ED162DBE030}">
      <dgm:prSet/>
      <dgm:spPr/>
      <dgm:t>
        <a:bodyPr/>
        <a:lstStyle/>
        <a:p>
          <a:endParaRPr lang="en-US"/>
        </a:p>
      </dgm:t>
    </dgm:pt>
    <dgm:pt modelId="{0519F97E-1489-4E4C-BE28-03CD1597915B}" type="sibTrans" cxnId="{0B26F622-0702-4D7F-A50A-5ED162DBE030}">
      <dgm:prSet/>
      <dgm:spPr/>
      <dgm:t>
        <a:bodyPr/>
        <a:lstStyle/>
        <a:p>
          <a:endParaRPr lang="en-US"/>
        </a:p>
      </dgm:t>
    </dgm:pt>
    <dgm:pt modelId="{F7DFA00E-C86B-4566-82FC-01FE2C92566A}" type="pres">
      <dgm:prSet presAssocID="{228509BD-6431-4FB9-9874-C9386DC571BB}" presName="root" presStyleCnt="0">
        <dgm:presLayoutVars>
          <dgm:dir/>
          <dgm:resizeHandles val="exact"/>
        </dgm:presLayoutVars>
      </dgm:prSet>
      <dgm:spPr/>
      <dgm:t>
        <a:bodyPr/>
        <a:lstStyle/>
        <a:p>
          <a:endParaRPr lang="en-GB"/>
        </a:p>
      </dgm:t>
    </dgm:pt>
    <dgm:pt modelId="{07FDEE0C-4C2D-4B19-996F-BFE5F9931533}" type="pres">
      <dgm:prSet presAssocID="{082721CE-566F-4F6C-988C-D8A227698061}" presName="compNode" presStyleCnt="0"/>
      <dgm:spPr/>
    </dgm:pt>
    <dgm:pt modelId="{BFC1DDDF-BBF0-4B4F-BC01-70B9750BE3BD}" type="pres">
      <dgm:prSet presAssocID="{082721CE-566F-4F6C-988C-D8A227698061}" presName="bgRect" presStyleLbl="bgShp" presStyleIdx="0" presStyleCnt="3"/>
      <dgm:spPr/>
    </dgm:pt>
    <dgm:pt modelId="{7696439D-ABC8-4DE0-9545-CAB923F21BBE}" type="pres">
      <dgm:prSet presAssocID="{082721CE-566F-4F6C-988C-D8A22769806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Warning"/>
        </a:ext>
      </dgm:extLst>
    </dgm:pt>
    <dgm:pt modelId="{2661171F-C79F-4E21-9E8C-ECBB2FE19CB9}" type="pres">
      <dgm:prSet presAssocID="{082721CE-566F-4F6C-988C-D8A227698061}" presName="spaceRect" presStyleCnt="0"/>
      <dgm:spPr/>
    </dgm:pt>
    <dgm:pt modelId="{AA4131BA-FD29-4626-8EEE-9EE2FBF9285D}" type="pres">
      <dgm:prSet presAssocID="{082721CE-566F-4F6C-988C-D8A227698061}" presName="parTx" presStyleLbl="revTx" presStyleIdx="0" presStyleCnt="3">
        <dgm:presLayoutVars>
          <dgm:chMax val="0"/>
          <dgm:chPref val="0"/>
        </dgm:presLayoutVars>
      </dgm:prSet>
      <dgm:spPr/>
      <dgm:t>
        <a:bodyPr/>
        <a:lstStyle/>
        <a:p>
          <a:endParaRPr lang="en-GB"/>
        </a:p>
      </dgm:t>
    </dgm:pt>
    <dgm:pt modelId="{52DBE00F-E90F-4A63-8446-14F711D474BB}" type="pres">
      <dgm:prSet presAssocID="{4A890CD6-9101-447C-B464-EF43C93AEC01}" presName="sibTrans" presStyleCnt="0"/>
      <dgm:spPr/>
    </dgm:pt>
    <dgm:pt modelId="{AD26ABFA-5741-4FDC-AFBC-0ABA9C7B0B0D}" type="pres">
      <dgm:prSet presAssocID="{3DB5CDE7-5595-414C-9C11-A0AE656A7A8F}" presName="compNode" presStyleCnt="0"/>
      <dgm:spPr/>
    </dgm:pt>
    <dgm:pt modelId="{ABF0B7AF-11BF-4355-997D-CEC65228A097}" type="pres">
      <dgm:prSet presAssocID="{3DB5CDE7-5595-414C-9C11-A0AE656A7A8F}" presName="bgRect" presStyleLbl="bgShp" presStyleIdx="1" presStyleCnt="3"/>
      <dgm:spPr/>
    </dgm:pt>
    <dgm:pt modelId="{A3A654A5-CCA2-4F12-8674-11C36EAB1CF2}" type="pres">
      <dgm:prSet presAssocID="{3DB5CDE7-5595-414C-9C11-A0AE656A7A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Children"/>
        </a:ext>
      </dgm:extLst>
    </dgm:pt>
    <dgm:pt modelId="{655BFA3C-C913-4FFF-9874-8D2F59F4F706}" type="pres">
      <dgm:prSet presAssocID="{3DB5CDE7-5595-414C-9C11-A0AE656A7A8F}" presName="spaceRect" presStyleCnt="0"/>
      <dgm:spPr/>
    </dgm:pt>
    <dgm:pt modelId="{C468CC18-415B-47A6-A4FF-BBA8A52C180D}" type="pres">
      <dgm:prSet presAssocID="{3DB5CDE7-5595-414C-9C11-A0AE656A7A8F}" presName="parTx" presStyleLbl="revTx" presStyleIdx="1" presStyleCnt="3">
        <dgm:presLayoutVars>
          <dgm:chMax val="0"/>
          <dgm:chPref val="0"/>
        </dgm:presLayoutVars>
      </dgm:prSet>
      <dgm:spPr/>
      <dgm:t>
        <a:bodyPr/>
        <a:lstStyle/>
        <a:p>
          <a:endParaRPr lang="en-GB"/>
        </a:p>
      </dgm:t>
    </dgm:pt>
    <dgm:pt modelId="{D851FAE9-1651-4663-9397-C1DAC9EB8FED}" type="pres">
      <dgm:prSet presAssocID="{B57BA9DD-13F8-4945-BDED-325137105120}" presName="sibTrans" presStyleCnt="0"/>
      <dgm:spPr/>
    </dgm:pt>
    <dgm:pt modelId="{71951E68-4606-420D-880F-9FD89C27EED2}" type="pres">
      <dgm:prSet presAssocID="{7D234778-DE94-4EBA-A94E-46693C54D039}" presName="compNode" presStyleCnt="0"/>
      <dgm:spPr/>
    </dgm:pt>
    <dgm:pt modelId="{186DD187-A91C-4E65-80E4-A07CCAC99E64}" type="pres">
      <dgm:prSet presAssocID="{7D234778-DE94-4EBA-A94E-46693C54D039}" presName="bgRect" presStyleLbl="bgShp" presStyleIdx="2" presStyleCnt="3"/>
      <dgm:spPr/>
    </dgm:pt>
    <dgm:pt modelId="{D1A12CD7-5044-4D4F-9D47-D8422FF8F5F2}" type="pres">
      <dgm:prSet presAssocID="{7D234778-DE94-4EBA-A94E-46693C54D03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Books"/>
        </a:ext>
      </dgm:extLst>
    </dgm:pt>
    <dgm:pt modelId="{253C77F7-0F76-4C34-9135-8C61F93810B0}" type="pres">
      <dgm:prSet presAssocID="{7D234778-DE94-4EBA-A94E-46693C54D039}" presName="spaceRect" presStyleCnt="0"/>
      <dgm:spPr/>
    </dgm:pt>
    <dgm:pt modelId="{A9F4F85B-507B-48BF-A255-7A41C9C82A2B}" type="pres">
      <dgm:prSet presAssocID="{7D234778-DE94-4EBA-A94E-46693C54D039}" presName="parTx" presStyleLbl="revTx" presStyleIdx="2" presStyleCnt="3">
        <dgm:presLayoutVars>
          <dgm:chMax val="0"/>
          <dgm:chPref val="0"/>
        </dgm:presLayoutVars>
      </dgm:prSet>
      <dgm:spPr/>
      <dgm:t>
        <a:bodyPr/>
        <a:lstStyle/>
        <a:p>
          <a:endParaRPr lang="en-GB"/>
        </a:p>
      </dgm:t>
    </dgm:pt>
  </dgm:ptLst>
  <dgm:cxnLst>
    <dgm:cxn modelId="{B6C26FD7-D91D-4183-8700-7F30DE48FAD5}" srcId="{228509BD-6431-4FB9-9874-C9386DC571BB}" destId="{3DB5CDE7-5595-414C-9C11-A0AE656A7A8F}" srcOrd="1" destOrd="0" parTransId="{80F1E29F-4FD6-45F0-8996-47F40F7719CA}" sibTransId="{B57BA9DD-13F8-4945-BDED-325137105120}"/>
    <dgm:cxn modelId="{243998A4-A830-4629-97DD-C027F103448B}" type="presOf" srcId="{7D234778-DE94-4EBA-A94E-46693C54D039}" destId="{A9F4F85B-507B-48BF-A255-7A41C9C82A2B}" srcOrd="0" destOrd="0" presId="urn:microsoft.com/office/officeart/2018/2/layout/IconVerticalSolidList"/>
    <dgm:cxn modelId="{117F8380-3089-4F09-A909-56C39A93E529}" type="presOf" srcId="{228509BD-6431-4FB9-9874-C9386DC571BB}" destId="{F7DFA00E-C86B-4566-82FC-01FE2C92566A}" srcOrd="0" destOrd="0" presId="urn:microsoft.com/office/officeart/2018/2/layout/IconVerticalSolidList"/>
    <dgm:cxn modelId="{59F9B396-AE66-4F28-8197-08F293EFD351}" type="presOf" srcId="{3DB5CDE7-5595-414C-9C11-A0AE656A7A8F}" destId="{C468CC18-415B-47A6-A4FF-BBA8A52C180D}" srcOrd="0" destOrd="0" presId="urn:microsoft.com/office/officeart/2018/2/layout/IconVerticalSolidList"/>
    <dgm:cxn modelId="{0B26F622-0702-4D7F-A50A-5ED162DBE030}" srcId="{228509BD-6431-4FB9-9874-C9386DC571BB}" destId="{7D234778-DE94-4EBA-A94E-46693C54D039}" srcOrd="2" destOrd="0" parTransId="{473BDB8C-4C61-4FC2-B274-467CA6B555C0}" sibTransId="{0519F97E-1489-4E4C-BE28-03CD1597915B}"/>
    <dgm:cxn modelId="{1F594D7D-908B-4607-8326-0D69046528BD}" srcId="{228509BD-6431-4FB9-9874-C9386DC571BB}" destId="{082721CE-566F-4F6C-988C-D8A227698061}" srcOrd="0" destOrd="0" parTransId="{33DD0CA7-4060-4C6A-BE03-B9128734F9BF}" sibTransId="{4A890CD6-9101-447C-B464-EF43C93AEC01}"/>
    <dgm:cxn modelId="{11E8CCFF-9B26-455E-B651-FE0FBE74B6B2}" type="presOf" srcId="{082721CE-566F-4F6C-988C-D8A227698061}" destId="{AA4131BA-FD29-4626-8EEE-9EE2FBF9285D}" srcOrd="0" destOrd="0" presId="urn:microsoft.com/office/officeart/2018/2/layout/IconVerticalSolidList"/>
    <dgm:cxn modelId="{29D4CB8F-8C6B-45D2-B3A0-2F4D7D919496}" type="presParOf" srcId="{F7DFA00E-C86B-4566-82FC-01FE2C92566A}" destId="{07FDEE0C-4C2D-4B19-996F-BFE5F9931533}" srcOrd="0" destOrd="0" presId="urn:microsoft.com/office/officeart/2018/2/layout/IconVerticalSolidList"/>
    <dgm:cxn modelId="{22626EA5-B024-4753-8458-B199ED396F32}" type="presParOf" srcId="{07FDEE0C-4C2D-4B19-996F-BFE5F9931533}" destId="{BFC1DDDF-BBF0-4B4F-BC01-70B9750BE3BD}" srcOrd="0" destOrd="0" presId="urn:microsoft.com/office/officeart/2018/2/layout/IconVerticalSolidList"/>
    <dgm:cxn modelId="{F09B4705-8A2F-4015-84ED-758DF85E56E5}" type="presParOf" srcId="{07FDEE0C-4C2D-4B19-996F-BFE5F9931533}" destId="{7696439D-ABC8-4DE0-9545-CAB923F21BBE}" srcOrd="1" destOrd="0" presId="urn:microsoft.com/office/officeart/2018/2/layout/IconVerticalSolidList"/>
    <dgm:cxn modelId="{F395CD15-981F-44A7-96F9-AD6AC95111E1}" type="presParOf" srcId="{07FDEE0C-4C2D-4B19-996F-BFE5F9931533}" destId="{2661171F-C79F-4E21-9E8C-ECBB2FE19CB9}" srcOrd="2" destOrd="0" presId="urn:microsoft.com/office/officeart/2018/2/layout/IconVerticalSolidList"/>
    <dgm:cxn modelId="{A740782A-D836-4E5F-9722-2393EE8C845D}" type="presParOf" srcId="{07FDEE0C-4C2D-4B19-996F-BFE5F9931533}" destId="{AA4131BA-FD29-4626-8EEE-9EE2FBF9285D}" srcOrd="3" destOrd="0" presId="urn:microsoft.com/office/officeart/2018/2/layout/IconVerticalSolidList"/>
    <dgm:cxn modelId="{B6A93DAC-947B-4479-A161-814428A47803}" type="presParOf" srcId="{F7DFA00E-C86B-4566-82FC-01FE2C92566A}" destId="{52DBE00F-E90F-4A63-8446-14F711D474BB}" srcOrd="1" destOrd="0" presId="urn:microsoft.com/office/officeart/2018/2/layout/IconVerticalSolidList"/>
    <dgm:cxn modelId="{1F59A8C3-A518-4C4C-859C-47FC240B0479}" type="presParOf" srcId="{F7DFA00E-C86B-4566-82FC-01FE2C92566A}" destId="{AD26ABFA-5741-4FDC-AFBC-0ABA9C7B0B0D}" srcOrd="2" destOrd="0" presId="urn:microsoft.com/office/officeart/2018/2/layout/IconVerticalSolidList"/>
    <dgm:cxn modelId="{A0487A17-3261-46D9-A21F-17D956381E46}" type="presParOf" srcId="{AD26ABFA-5741-4FDC-AFBC-0ABA9C7B0B0D}" destId="{ABF0B7AF-11BF-4355-997D-CEC65228A097}" srcOrd="0" destOrd="0" presId="urn:microsoft.com/office/officeart/2018/2/layout/IconVerticalSolidList"/>
    <dgm:cxn modelId="{D145589C-69E3-4D0D-BA37-87B1D7E3641F}" type="presParOf" srcId="{AD26ABFA-5741-4FDC-AFBC-0ABA9C7B0B0D}" destId="{A3A654A5-CCA2-4F12-8674-11C36EAB1CF2}" srcOrd="1" destOrd="0" presId="urn:microsoft.com/office/officeart/2018/2/layout/IconVerticalSolidList"/>
    <dgm:cxn modelId="{9F5DF51A-5F8D-4B62-8BD1-495BE27B9C93}" type="presParOf" srcId="{AD26ABFA-5741-4FDC-AFBC-0ABA9C7B0B0D}" destId="{655BFA3C-C913-4FFF-9874-8D2F59F4F706}" srcOrd="2" destOrd="0" presId="urn:microsoft.com/office/officeart/2018/2/layout/IconVerticalSolidList"/>
    <dgm:cxn modelId="{3E928707-B28E-4F05-BD0A-A1D177EDF299}" type="presParOf" srcId="{AD26ABFA-5741-4FDC-AFBC-0ABA9C7B0B0D}" destId="{C468CC18-415B-47A6-A4FF-BBA8A52C180D}" srcOrd="3" destOrd="0" presId="urn:microsoft.com/office/officeart/2018/2/layout/IconVerticalSolidList"/>
    <dgm:cxn modelId="{9497F7A3-1310-48AE-B220-E940ACF313C4}" type="presParOf" srcId="{F7DFA00E-C86B-4566-82FC-01FE2C92566A}" destId="{D851FAE9-1651-4663-9397-C1DAC9EB8FED}" srcOrd="3" destOrd="0" presId="urn:microsoft.com/office/officeart/2018/2/layout/IconVerticalSolidList"/>
    <dgm:cxn modelId="{5914CA02-8B4E-4451-B3B0-E8E0E8D82952}" type="presParOf" srcId="{F7DFA00E-C86B-4566-82FC-01FE2C92566A}" destId="{71951E68-4606-420D-880F-9FD89C27EED2}" srcOrd="4" destOrd="0" presId="urn:microsoft.com/office/officeart/2018/2/layout/IconVerticalSolidList"/>
    <dgm:cxn modelId="{5AF66A76-0125-4663-9D7F-ED7823A15CEE}" type="presParOf" srcId="{71951E68-4606-420D-880F-9FD89C27EED2}" destId="{186DD187-A91C-4E65-80E4-A07CCAC99E64}" srcOrd="0" destOrd="0" presId="urn:microsoft.com/office/officeart/2018/2/layout/IconVerticalSolidList"/>
    <dgm:cxn modelId="{2350FF25-1A65-4139-9563-89D59EB72C7F}" type="presParOf" srcId="{71951E68-4606-420D-880F-9FD89C27EED2}" destId="{D1A12CD7-5044-4D4F-9D47-D8422FF8F5F2}" srcOrd="1" destOrd="0" presId="urn:microsoft.com/office/officeart/2018/2/layout/IconVerticalSolidList"/>
    <dgm:cxn modelId="{2FE27769-8CA6-4652-96B8-0AE421C278A8}" type="presParOf" srcId="{71951E68-4606-420D-880F-9FD89C27EED2}" destId="{253C77F7-0F76-4C34-9135-8C61F93810B0}" srcOrd="2" destOrd="0" presId="urn:microsoft.com/office/officeart/2018/2/layout/IconVerticalSolidList"/>
    <dgm:cxn modelId="{07AA956C-EA87-4010-ABA3-6BA6BE7A49DF}" type="presParOf" srcId="{71951E68-4606-420D-880F-9FD89C27EED2}" destId="{A9F4F85B-507B-48BF-A255-7A41C9C82A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8F7D5-0444-47F7-A0DF-9DDF2C26FFE6}">
      <dsp:nvSpPr>
        <dsp:cNvPr id="0" name=""/>
        <dsp:cNvSpPr/>
      </dsp:nvSpPr>
      <dsp:spPr>
        <a:xfrm>
          <a:off x="749317" y="616202"/>
          <a:ext cx="971544" cy="971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50423AC-C544-493C-B9EF-3E5EB9C6A37F}">
      <dsp:nvSpPr>
        <dsp:cNvPr id="0" name=""/>
        <dsp:cNvSpPr/>
      </dsp:nvSpPr>
      <dsp:spPr>
        <a:xfrm>
          <a:off x="155595" y="1961909"/>
          <a:ext cx="2158987"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GB" sz="2400" kern="1200" dirty="0">
              <a:latin typeface="Comic Sans MS" panose="030F0702030302020204" pitchFamily="66" charset="0"/>
            </a:rPr>
            <a:t>Provide you with important information</a:t>
          </a:r>
          <a:endParaRPr lang="en-US" sz="2400" kern="1200" dirty="0">
            <a:latin typeface="Comic Sans MS" panose="030F0702030302020204" pitchFamily="66" charset="0"/>
          </a:endParaRPr>
        </a:p>
      </dsp:txBody>
      <dsp:txXfrm>
        <a:off x="155595" y="1961909"/>
        <a:ext cx="2158987" cy="1147500"/>
      </dsp:txXfrm>
    </dsp:sp>
    <dsp:sp modelId="{46DF0804-316D-4574-B4E8-09907C97B773}">
      <dsp:nvSpPr>
        <dsp:cNvPr id="0" name=""/>
        <dsp:cNvSpPr/>
      </dsp:nvSpPr>
      <dsp:spPr>
        <a:xfrm>
          <a:off x="3286127" y="616202"/>
          <a:ext cx="971544" cy="971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86319C0A-15BE-475E-B821-62A146AE0669}">
      <dsp:nvSpPr>
        <dsp:cNvPr id="0" name=""/>
        <dsp:cNvSpPr/>
      </dsp:nvSpPr>
      <dsp:spPr>
        <a:xfrm>
          <a:off x="2692406" y="1961909"/>
          <a:ext cx="2158987"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GB" sz="2400" kern="1200">
              <a:latin typeface="Comic Sans MS" panose="030F0702030302020204" pitchFamily="66" charset="0"/>
            </a:rPr>
            <a:t>Answer your questions</a:t>
          </a:r>
          <a:endParaRPr lang="en-US" sz="2400" kern="1200">
            <a:latin typeface="Comic Sans MS" panose="030F0702030302020204" pitchFamily="66" charset="0"/>
          </a:endParaRPr>
        </a:p>
      </dsp:txBody>
      <dsp:txXfrm>
        <a:off x="2692406" y="1961909"/>
        <a:ext cx="2158987" cy="1147500"/>
      </dsp:txXfrm>
    </dsp:sp>
    <dsp:sp modelId="{20389AFE-3F4A-450B-A360-581D7C40EC24}">
      <dsp:nvSpPr>
        <dsp:cNvPr id="0" name=""/>
        <dsp:cNvSpPr/>
      </dsp:nvSpPr>
      <dsp:spPr>
        <a:xfrm>
          <a:off x="5822938" y="616202"/>
          <a:ext cx="971544" cy="971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7702C052-D6DA-4AC1-9AE7-EBF0806739FA}">
      <dsp:nvSpPr>
        <dsp:cNvPr id="0" name=""/>
        <dsp:cNvSpPr/>
      </dsp:nvSpPr>
      <dsp:spPr>
        <a:xfrm>
          <a:off x="5229216" y="1961909"/>
          <a:ext cx="2158987"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GB" sz="2400" kern="1200" dirty="0">
              <a:latin typeface="Comic Sans MS" panose="030F0702030302020204" pitchFamily="66" charset="0"/>
            </a:rPr>
            <a:t>Ease any worries you may have</a:t>
          </a:r>
          <a:endParaRPr lang="en-US" sz="2400" kern="1200" dirty="0">
            <a:latin typeface="Comic Sans MS" panose="030F0702030302020204" pitchFamily="66" charset="0"/>
          </a:endParaRPr>
        </a:p>
      </dsp:txBody>
      <dsp:txXfrm>
        <a:off x="5229216" y="1961909"/>
        <a:ext cx="2158987" cy="1147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17C3F-7C30-4F4B-9546-9AA813669E94}">
      <dsp:nvSpPr>
        <dsp:cNvPr id="0" name=""/>
        <dsp:cNvSpPr/>
      </dsp:nvSpPr>
      <dsp:spPr>
        <a:xfrm>
          <a:off x="0" y="4086"/>
          <a:ext cx="4429635" cy="870424"/>
        </a:xfrm>
        <a:prstGeom prst="roundRect">
          <a:avLst>
            <a:gd name="adj" fmla="val 10000"/>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5CCD7C31-F228-4B8F-A2EA-9A0236218162}">
      <dsp:nvSpPr>
        <dsp:cNvPr id="0" name=""/>
        <dsp:cNvSpPr/>
      </dsp:nvSpPr>
      <dsp:spPr>
        <a:xfrm>
          <a:off x="263303" y="199931"/>
          <a:ext cx="478733" cy="4787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7375077-4EF6-4AAB-81C3-EF4930F54C83}">
      <dsp:nvSpPr>
        <dsp:cNvPr id="0" name=""/>
        <dsp:cNvSpPr/>
      </dsp:nvSpPr>
      <dsp:spPr>
        <a:xfrm>
          <a:off x="1005339" y="4086"/>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lvl="0" algn="l" defTabSz="755650">
            <a:lnSpc>
              <a:spcPct val="90000"/>
            </a:lnSpc>
            <a:spcBef>
              <a:spcPct val="0"/>
            </a:spcBef>
            <a:spcAft>
              <a:spcPct val="35000"/>
            </a:spcAft>
          </a:pPr>
          <a:r>
            <a:rPr lang="en-GB" sz="1700" kern="1200"/>
            <a:t>Any homework set needs to be completed on time and shared with parents.</a:t>
          </a:r>
          <a:endParaRPr lang="en-US" sz="1700" kern="1200"/>
        </a:p>
      </dsp:txBody>
      <dsp:txXfrm>
        <a:off x="1005339" y="4086"/>
        <a:ext cx="3424295" cy="870424"/>
      </dsp:txXfrm>
    </dsp:sp>
    <dsp:sp modelId="{2E89AF85-673A-4F0E-B6C5-2F3CDAFADACE}">
      <dsp:nvSpPr>
        <dsp:cNvPr id="0" name=""/>
        <dsp:cNvSpPr/>
      </dsp:nvSpPr>
      <dsp:spPr>
        <a:xfrm>
          <a:off x="0" y="1092116"/>
          <a:ext cx="4429635" cy="870424"/>
        </a:xfrm>
        <a:prstGeom prst="roundRect">
          <a:avLst>
            <a:gd name="adj" fmla="val 10000"/>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8C8360B6-90E3-4E8B-96E6-F248E452136C}">
      <dsp:nvSpPr>
        <dsp:cNvPr id="0" name=""/>
        <dsp:cNvSpPr/>
      </dsp:nvSpPr>
      <dsp:spPr>
        <a:xfrm>
          <a:off x="263303" y="1287962"/>
          <a:ext cx="478733" cy="4787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B0D8FF5-5F14-4AFE-8D8B-F1DAA44E8B7B}">
      <dsp:nvSpPr>
        <dsp:cNvPr id="0" name=""/>
        <dsp:cNvSpPr/>
      </dsp:nvSpPr>
      <dsp:spPr>
        <a:xfrm>
          <a:off x="1005339" y="1092116"/>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lvl="0" algn="l" defTabSz="755650">
            <a:lnSpc>
              <a:spcPct val="90000"/>
            </a:lnSpc>
            <a:spcBef>
              <a:spcPct val="0"/>
            </a:spcBef>
            <a:spcAft>
              <a:spcPct val="35000"/>
            </a:spcAft>
          </a:pPr>
          <a:r>
            <a:rPr lang="en-GB" sz="1700" u="sng" kern="1200"/>
            <a:t>Encourage high quality and 100% effort</a:t>
          </a:r>
          <a:endParaRPr lang="en-US" sz="1700" kern="1200"/>
        </a:p>
      </dsp:txBody>
      <dsp:txXfrm>
        <a:off x="1005339" y="1092116"/>
        <a:ext cx="3424295" cy="870424"/>
      </dsp:txXfrm>
    </dsp:sp>
    <dsp:sp modelId="{8A76A0E0-CA77-46ED-A740-1C80F21F403F}">
      <dsp:nvSpPr>
        <dsp:cNvPr id="0" name=""/>
        <dsp:cNvSpPr/>
      </dsp:nvSpPr>
      <dsp:spPr>
        <a:xfrm>
          <a:off x="0" y="2180146"/>
          <a:ext cx="4429635" cy="870424"/>
        </a:xfrm>
        <a:prstGeom prst="roundRect">
          <a:avLst>
            <a:gd name="adj" fmla="val 10000"/>
          </a:avLst>
        </a:prstGeom>
        <a:solidFill>
          <a:schemeClr val="accent4">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78D54ECB-66B2-413F-AAD0-C71E4E3EC2C8}">
      <dsp:nvSpPr>
        <dsp:cNvPr id="0" name=""/>
        <dsp:cNvSpPr/>
      </dsp:nvSpPr>
      <dsp:spPr>
        <a:xfrm>
          <a:off x="263303" y="2375992"/>
          <a:ext cx="478733" cy="47873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4BAB035F-D5EE-48EC-99A3-347599AABD77}">
      <dsp:nvSpPr>
        <dsp:cNvPr id="0" name=""/>
        <dsp:cNvSpPr/>
      </dsp:nvSpPr>
      <dsp:spPr>
        <a:xfrm>
          <a:off x="1005339" y="2180146"/>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lvl="0" algn="l" defTabSz="755650">
            <a:lnSpc>
              <a:spcPct val="90000"/>
            </a:lnSpc>
            <a:spcBef>
              <a:spcPct val="0"/>
            </a:spcBef>
            <a:spcAft>
              <a:spcPct val="35000"/>
            </a:spcAft>
          </a:pPr>
          <a:r>
            <a:rPr lang="en-GB" sz="1700" kern="1200"/>
            <a:t>Discuss any mistakes or areas your child is struggling with</a:t>
          </a:r>
          <a:endParaRPr lang="en-US" sz="1700" kern="1200"/>
        </a:p>
      </dsp:txBody>
      <dsp:txXfrm>
        <a:off x="1005339" y="2180146"/>
        <a:ext cx="3424295" cy="870424"/>
      </dsp:txXfrm>
    </dsp:sp>
    <dsp:sp modelId="{8B2BFB8B-EB54-404C-B2F7-609E97E20C2E}">
      <dsp:nvSpPr>
        <dsp:cNvPr id="0" name=""/>
        <dsp:cNvSpPr/>
      </dsp:nvSpPr>
      <dsp:spPr>
        <a:xfrm>
          <a:off x="0" y="3268177"/>
          <a:ext cx="4429635" cy="870424"/>
        </a:xfrm>
        <a:prstGeom prst="roundRect">
          <a:avLst>
            <a:gd name="adj" fmla="val 10000"/>
          </a:avLst>
        </a:prstGeom>
        <a:solidFill>
          <a:schemeClr val="accent5">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A0F32B99-B8D7-4000-82A8-1D87577BB175}">
      <dsp:nvSpPr>
        <dsp:cNvPr id="0" name=""/>
        <dsp:cNvSpPr/>
      </dsp:nvSpPr>
      <dsp:spPr>
        <a:xfrm>
          <a:off x="263303" y="3464022"/>
          <a:ext cx="478733" cy="47873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706D01C1-CC08-43DE-AD02-157AA7E6F990}">
      <dsp:nvSpPr>
        <dsp:cNvPr id="0" name=""/>
        <dsp:cNvSpPr/>
      </dsp:nvSpPr>
      <dsp:spPr>
        <a:xfrm>
          <a:off x="1005339" y="3268177"/>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lvl="0" algn="l" defTabSz="755650">
            <a:lnSpc>
              <a:spcPct val="90000"/>
            </a:lnSpc>
            <a:spcBef>
              <a:spcPct val="0"/>
            </a:spcBef>
            <a:spcAft>
              <a:spcPct val="35000"/>
            </a:spcAft>
          </a:pPr>
          <a:r>
            <a:rPr lang="en-GB" sz="1700" kern="1200"/>
            <a:t>Sign the homework to show you have shared it with your child</a:t>
          </a:r>
          <a:endParaRPr lang="en-US" sz="1700" kern="1200"/>
        </a:p>
      </dsp:txBody>
      <dsp:txXfrm>
        <a:off x="1005339" y="3268177"/>
        <a:ext cx="3424295" cy="870424"/>
      </dsp:txXfrm>
    </dsp:sp>
    <dsp:sp modelId="{0AAC2D6C-EA81-407F-8997-C37B865AD6EA}">
      <dsp:nvSpPr>
        <dsp:cNvPr id="0" name=""/>
        <dsp:cNvSpPr/>
      </dsp:nvSpPr>
      <dsp:spPr>
        <a:xfrm>
          <a:off x="0" y="4356207"/>
          <a:ext cx="4429635" cy="870424"/>
        </a:xfrm>
        <a:prstGeom prst="roundRect">
          <a:avLst>
            <a:gd name="adj" fmla="val 10000"/>
          </a:avLst>
        </a:prstGeom>
        <a:solidFill>
          <a:schemeClr val="accent6">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E607DCAE-6C0D-4181-9C31-7168B19DC7DD}">
      <dsp:nvSpPr>
        <dsp:cNvPr id="0" name=""/>
        <dsp:cNvSpPr/>
      </dsp:nvSpPr>
      <dsp:spPr>
        <a:xfrm>
          <a:off x="263303" y="4552052"/>
          <a:ext cx="478733" cy="47873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54A6D447-12FD-40C5-BFBB-509765DD16B4}">
      <dsp:nvSpPr>
        <dsp:cNvPr id="0" name=""/>
        <dsp:cNvSpPr/>
      </dsp:nvSpPr>
      <dsp:spPr>
        <a:xfrm>
          <a:off x="1005339" y="4356207"/>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lvl="0" algn="l" defTabSz="755650">
            <a:lnSpc>
              <a:spcPct val="90000"/>
            </a:lnSpc>
            <a:spcBef>
              <a:spcPct val="0"/>
            </a:spcBef>
            <a:spcAft>
              <a:spcPct val="35000"/>
            </a:spcAft>
          </a:pPr>
          <a:r>
            <a:rPr lang="en-GB" sz="1700" kern="1200"/>
            <a:t>Please add any comments to show if your child had any difficulties or required help with any aspects</a:t>
          </a:r>
          <a:endParaRPr lang="en-US" sz="1700" kern="1200"/>
        </a:p>
      </dsp:txBody>
      <dsp:txXfrm>
        <a:off x="1005339" y="4356207"/>
        <a:ext cx="3424295" cy="8704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23BC4-BC5E-49D3-9FC5-6D8DF7D781BC}">
      <dsp:nvSpPr>
        <dsp:cNvPr id="0" name=""/>
        <dsp:cNvSpPr/>
      </dsp:nvSpPr>
      <dsp:spPr>
        <a:xfrm>
          <a:off x="0" y="2064"/>
          <a:ext cx="4783887" cy="879776"/>
        </a:xfrm>
        <a:prstGeom prst="roundRect">
          <a:avLst>
            <a:gd name="adj" fmla="val 10000"/>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BEFC8024-60C2-45E8-AC9B-58E18E4B3A8E}">
      <dsp:nvSpPr>
        <dsp:cNvPr id="0" name=""/>
        <dsp:cNvSpPr/>
      </dsp:nvSpPr>
      <dsp:spPr>
        <a:xfrm>
          <a:off x="266132" y="200014"/>
          <a:ext cx="483877" cy="48387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8B0D5548-F804-4D34-8A40-56095564392A}">
      <dsp:nvSpPr>
        <dsp:cNvPr id="0" name=""/>
        <dsp:cNvSpPr/>
      </dsp:nvSpPr>
      <dsp:spPr>
        <a:xfrm>
          <a:off x="1016142" y="2064"/>
          <a:ext cx="3767744" cy="87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10" tIns="93110" rIns="93110" bIns="93110" numCol="1" spcCol="1270" anchor="ctr" anchorCtr="0">
          <a:noAutofit/>
        </a:bodyPr>
        <a:lstStyle/>
        <a:p>
          <a:pPr lvl="0" algn="l" defTabSz="622300">
            <a:lnSpc>
              <a:spcPct val="90000"/>
            </a:lnSpc>
            <a:spcBef>
              <a:spcPct val="0"/>
            </a:spcBef>
            <a:spcAft>
              <a:spcPct val="35000"/>
            </a:spcAft>
          </a:pPr>
          <a:r>
            <a:rPr lang="en-GB" sz="1400" kern="1200" dirty="0" smtClean="0"/>
            <a:t>Booster </a:t>
          </a:r>
          <a:r>
            <a:rPr lang="en-GB" sz="1400" kern="1200" dirty="0" smtClean="0"/>
            <a:t>classes for invited children </a:t>
          </a:r>
          <a:r>
            <a:rPr lang="en-GB" sz="1400" kern="1200" dirty="0"/>
            <a:t>take place </a:t>
          </a:r>
          <a:r>
            <a:rPr lang="en-GB" sz="1400" kern="1200" dirty="0" smtClean="0"/>
            <a:t>before </a:t>
          </a:r>
          <a:r>
            <a:rPr lang="en-GB" sz="1400" kern="1200" dirty="0"/>
            <a:t>school and attendance is encouraged</a:t>
          </a:r>
          <a:endParaRPr lang="en-US" sz="1400" kern="1200" dirty="0"/>
        </a:p>
      </dsp:txBody>
      <dsp:txXfrm>
        <a:off x="1016142" y="2064"/>
        <a:ext cx="3767744" cy="879776"/>
      </dsp:txXfrm>
    </dsp:sp>
    <dsp:sp modelId="{145DF771-6242-4D66-9BB6-76E93FD254ED}">
      <dsp:nvSpPr>
        <dsp:cNvPr id="0" name=""/>
        <dsp:cNvSpPr/>
      </dsp:nvSpPr>
      <dsp:spPr>
        <a:xfrm>
          <a:off x="0" y="1101785"/>
          <a:ext cx="4783887" cy="879776"/>
        </a:xfrm>
        <a:prstGeom prst="roundRect">
          <a:avLst>
            <a:gd name="adj" fmla="val 10000"/>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09D542B7-CAB5-4679-8A0E-51695F3FA2B5}">
      <dsp:nvSpPr>
        <dsp:cNvPr id="0" name=""/>
        <dsp:cNvSpPr/>
      </dsp:nvSpPr>
      <dsp:spPr>
        <a:xfrm>
          <a:off x="266132" y="1299735"/>
          <a:ext cx="483877" cy="48387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0BD9DDC2-60A2-474A-8DF9-414D975FD77F}">
      <dsp:nvSpPr>
        <dsp:cNvPr id="0" name=""/>
        <dsp:cNvSpPr/>
      </dsp:nvSpPr>
      <dsp:spPr>
        <a:xfrm>
          <a:off x="1016142" y="1101785"/>
          <a:ext cx="3767744" cy="87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10" tIns="93110" rIns="93110" bIns="93110" numCol="1" spcCol="1270" anchor="ctr" anchorCtr="0">
          <a:noAutofit/>
        </a:bodyPr>
        <a:lstStyle/>
        <a:p>
          <a:pPr lvl="0" algn="l" defTabSz="622300">
            <a:lnSpc>
              <a:spcPct val="90000"/>
            </a:lnSpc>
            <a:spcBef>
              <a:spcPct val="0"/>
            </a:spcBef>
            <a:spcAft>
              <a:spcPct val="35000"/>
            </a:spcAft>
          </a:pPr>
          <a:r>
            <a:rPr lang="en-GB" sz="1400" kern="1200" dirty="0" smtClean="0"/>
            <a:t>Maths and SPAG revision sites have </a:t>
          </a:r>
          <a:r>
            <a:rPr lang="en-GB" sz="1400" kern="1200" dirty="0"/>
            <a:t>been provided. They will be used in class, in revision sessions and as </a:t>
          </a:r>
          <a:r>
            <a:rPr lang="en-GB" sz="1400" kern="1200" dirty="0" smtClean="0"/>
            <a:t>homework – more info about these next…</a:t>
          </a:r>
          <a:endParaRPr lang="en-US" sz="1400" kern="1200" dirty="0"/>
        </a:p>
      </dsp:txBody>
      <dsp:txXfrm>
        <a:off x="1016142" y="1101785"/>
        <a:ext cx="3767744" cy="879776"/>
      </dsp:txXfrm>
    </dsp:sp>
    <dsp:sp modelId="{4DE1922F-8607-413D-8189-42BF27D7A312}">
      <dsp:nvSpPr>
        <dsp:cNvPr id="0" name=""/>
        <dsp:cNvSpPr/>
      </dsp:nvSpPr>
      <dsp:spPr>
        <a:xfrm>
          <a:off x="0" y="2201506"/>
          <a:ext cx="4783887" cy="879776"/>
        </a:xfrm>
        <a:prstGeom prst="roundRect">
          <a:avLst>
            <a:gd name="adj" fmla="val 10000"/>
          </a:avLst>
        </a:prstGeom>
        <a:solidFill>
          <a:schemeClr val="accent4">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EAD27AAF-F067-4606-BDDA-199D8C6AAEDD}">
      <dsp:nvSpPr>
        <dsp:cNvPr id="0" name=""/>
        <dsp:cNvSpPr/>
      </dsp:nvSpPr>
      <dsp:spPr>
        <a:xfrm>
          <a:off x="266132" y="2399456"/>
          <a:ext cx="483877" cy="48387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98D72F6E-B829-4AE0-A17D-4D740F5D755C}">
      <dsp:nvSpPr>
        <dsp:cNvPr id="0" name=""/>
        <dsp:cNvSpPr/>
      </dsp:nvSpPr>
      <dsp:spPr>
        <a:xfrm>
          <a:off x="1016142" y="2201506"/>
          <a:ext cx="3767744" cy="87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10" tIns="93110" rIns="93110" bIns="93110" numCol="1" spcCol="1270" anchor="ctr" anchorCtr="0">
          <a:noAutofit/>
        </a:bodyPr>
        <a:lstStyle/>
        <a:p>
          <a:pPr lvl="0" algn="l" defTabSz="622300">
            <a:lnSpc>
              <a:spcPct val="90000"/>
            </a:lnSpc>
            <a:spcBef>
              <a:spcPct val="0"/>
            </a:spcBef>
            <a:spcAft>
              <a:spcPct val="35000"/>
            </a:spcAft>
          </a:pPr>
          <a:r>
            <a:rPr lang="en-GB" sz="1400" kern="1200" dirty="0"/>
            <a:t>Practise </a:t>
          </a:r>
          <a:r>
            <a:rPr lang="en-GB" sz="1400" kern="1200" dirty="0" smtClean="0"/>
            <a:t>spellings – patterns and rules</a:t>
          </a:r>
        </a:p>
        <a:p>
          <a:pPr lvl="0" algn="l" defTabSz="622300">
            <a:lnSpc>
              <a:spcPct val="90000"/>
            </a:lnSpc>
            <a:spcBef>
              <a:spcPct val="0"/>
            </a:spcBef>
            <a:spcAft>
              <a:spcPct val="35000"/>
            </a:spcAft>
          </a:pPr>
          <a:endParaRPr lang="en-US" sz="1400" kern="1200" dirty="0"/>
        </a:p>
      </dsp:txBody>
      <dsp:txXfrm>
        <a:off x="1016142" y="2201506"/>
        <a:ext cx="3767744" cy="879776"/>
      </dsp:txXfrm>
    </dsp:sp>
    <dsp:sp modelId="{6E02463E-712E-41ED-81AE-4C69B3EC85E3}">
      <dsp:nvSpPr>
        <dsp:cNvPr id="0" name=""/>
        <dsp:cNvSpPr/>
      </dsp:nvSpPr>
      <dsp:spPr>
        <a:xfrm>
          <a:off x="0" y="3301227"/>
          <a:ext cx="4783887" cy="879776"/>
        </a:xfrm>
        <a:prstGeom prst="roundRect">
          <a:avLst>
            <a:gd name="adj" fmla="val 10000"/>
          </a:avLst>
        </a:prstGeom>
        <a:solidFill>
          <a:schemeClr val="accent5">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6EBB834D-D992-43A7-AA1B-95724B1C2DDB}">
      <dsp:nvSpPr>
        <dsp:cNvPr id="0" name=""/>
        <dsp:cNvSpPr/>
      </dsp:nvSpPr>
      <dsp:spPr>
        <a:xfrm>
          <a:off x="266132" y="3499177"/>
          <a:ext cx="483877" cy="48387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255E41F4-DD58-41F9-BDC3-237A8B1BBC8A}">
      <dsp:nvSpPr>
        <dsp:cNvPr id="0" name=""/>
        <dsp:cNvSpPr/>
      </dsp:nvSpPr>
      <dsp:spPr>
        <a:xfrm>
          <a:off x="1016142" y="3301227"/>
          <a:ext cx="3767744" cy="87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10" tIns="93110" rIns="93110" bIns="93110" numCol="1" spcCol="1270" anchor="ctr" anchorCtr="0">
          <a:noAutofit/>
        </a:bodyPr>
        <a:lstStyle/>
        <a:p>
          <a:pPr lvl="0" algn="l" defTabSz="622300">
            <a:lnSpc>
              <a:spcPct val="90000"/>
            </a:lnSpc>
            <a:spcBef>
              <a:spcPct val="0"/>
            </a:spcBef>
            <a:spcAft>
              <a:spcPct val="35000"/>
            </a:spcAft>
          </a:pPr>
          <a:r>
            <a:rPr lang="en-GB" sz="1400" kern="1200"/>
            <a:t>Practise multiplication tables</a:t>
          </a:r>
          <a:endParaRPr lang="en-US" sz="1400" kern="1200"/>
        </a:p>
      </dsp:txBody>
      <dsp:txXfrm>
        <a:off x="1016142" y="3301227"/>
        <a:ext cx="3767744" cy="879776"/>
      </dsp:txXfrm>
    </dsp:sp>
    <dsp:sp modelId="{BE1381BF-5FE4-47EA-BAE1-42D4ADC3CB32}">
      <dsp:nvSpPr>
        <dsp:cNvPr id="0" name=""/>
        <dsp:cNvSpPr/>
      </dsp:nvSpPr>
      <dsp:spPr>
        <a:xfrm>
          <a:off x="0" y="4400948"/>
          <a:ext cx="4783887" cy="879776"/>
        </a:xfrm>
        <a:prstGeom prst="roundRect">
          <a:avLst>
            <a:gd name="adj" fmla="val 10000"/>
          </a:avLst>
        </a:prstGeom>
        <a:solidFill>
          <a:schemeClr val="accent6">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90DDAEC6-2F3C-4D07-8DA9-008C21A40050}">
      <dsp:nvSpPr>
        <dsp:cNvPr id="0" name=""/>
        <dsp:cNvSpPr/>
      </dsp:nvSpPr>
      <dsp:spPr>
        <a:xfrm>
          <a:off x="266132" y="4598898"/>
          <a:ext cx="483877" cy="48387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A878D5AF-8154-465A-B966-3024EDC8B24D}">
      <dsp:nvSpPr>
        <dsp:cNvPr id="0" name=""/>
        <dsp:cNvSpPr/>
      </dsp:nvSpPr>
      <dsp:spPr>
        <a:xfrm>
          <a:off x="1016142" y="4400948"/>
          <a:ext cx="3767744" cy="87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10" tIns="93110" rIns="93110" bIns="93110" numCol="1" spcCol="1270" anchor="ctr" anchorCtr="0">
          <a:noAutofit/>
        </a:bodyPr>
        <a:lstStyle/>
        <a:p>
          <a:pPr lvl="0" algn="l" defTabSz="622300">
            <a:lnSpc>
              <a:spcPct val="90000"/>
            </a:lnSpc>
            <a:spcBef>
              <a:spcPct val="0"/>
            </a:spcBef>
            <a:spcAft>
              <a:spcPct val="35000"/>
            </a:spcAft>
          </a:pPr>
          <a:r>
            <a:rPr lang="en-GB" sz="1400" kern="1200"/>
            <a:t>Early nights.</a:t>
          </a:r>
          <a:endParaRPr lang="en-US" sz="1400" kern="1200"/>
        </a:p>
      </dsp:txBody>
      <dsp:txXfrm>
        <a:off x="1016142" y="4400948"/>
        <a:ext cx="3767744" cy="879776"/>
      </dsp:txXfrm>
    </dsp:sp>
    <dsp:sp modelId="{26FF5A2A-3F5C-4546-A0E5-57924B04765C}">
      <dsp:nvSpPr>
        <dsp:cNvPr id="0" name=""/>
        <dsp:cNvSpPr/>
      </dsp:nvSpPr>
      <dsp:spPr>
        <a:xfrm>
          <a:off x="0" y="5500669"/>
          <a:ext cx="4783887" cy="879776"/>
        </a:xfrm>
        <a:prstGeom prst="roundRect">
          <a:avLst>
            <a:gd name="adj" fmla="val 10000"/>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47C2C56D-32B8-4974-83B0-F08063C3D638}">
      <dsp:nvSpPr>
        <dsp:cNvPr id="0" name=""/>
        <dsp:cNvSpPr/>
      </dsp:nvSpPr>
      <dsp:spPr>
        <a:xfrm>
          <a:off x="266132" y="5698619"/>
          <a:ext cx="483877" cy="483877"/>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A5571989-AFC2-452A-B03D-ED04C452E890}">
      <dsp:nvSpPr>
        <dsp:cNvPr id="0" name=""/>
        <dsp:cNvSpPr/>
      </dsp:nvSpPr>
      <dsp:spPr>
        <a:xfrm>
          <a:off x="1016142" y="5500669"/>
          <a:ext cx="3767744" cy="87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10" tIns="93110" rIns="93110" bIns="93110" numCol="1" spcCol="1270" anchor="ctr" anchorCtr="0">
          <a:noAutofit/>
        </a:bodyPr>
        <a:lstStyle/>
        <a:p>
          <a:pPr lvl="0" algn="l" defTabSz="622300">
            <a:lnSpc>
              <a:spcPct val="90000"/>
            </a:lnSpc>
            <a:spcBef>
              <a:spcPct val="0"/>
            </a:spcBef>
            <a:spcAft>
              <a:spcPct val="35000"/>
            </a:spcAft>
          </a:pPr>
          <a:r>
            <a:rPr lang="en-GB" sz="1400" kern="1200"/>
            <a:t>Reading at home is vital! 2x per week and diary signed </a:t>
          </a:r>
          <a:endParaRPr lang="en-US" sz="1400" kern="1200"/>
        </a:p>
      </dsp:txBody>
      <dsp:txXfrm>
        <a:off x="1016142" y="5500669"/>
        <a:ext cx="3767744" cy="879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83FE6-C71C-4366-9F99-EFECC453847E}">
      <dsp:nvSpPr>
        <dsp:cNvPr id="0" name=""/>
        <dsp:cNvSpPr/>
      </dsp:nvSpPr>
      <dsp:spPr>
        <a:xfrm>
          <a:off x="0" y="4086"/>
          <a:ext cx="4429635" cy="870424"/>
        </a:xfrm>
        <a:prstGeom prst="roundRect">
          <a:avLst>
            <a:gd name="adj" fmla="val 10000"/>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D03F64DF-AFD9-4242-A415-B8E461F2A2BA}">
      <dsp:nvSpPr>
        <dsp:cNvPr id="0" name=""/>
        <dsp:cNvSpPr/>
      </dsp:nvSpPr>
      <dsp:spPr>
        <a:xfrm>
          <a:off x="263303" y="199931"/>
          <a:ext cx="478733" cy="4787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9044C10B-6AC1-4AEE-9D76-8D25DE315387}">
      <dsp:nvSpPr>
        <dsp:cNvPr id="0" name=""/>
        <dsp:cNvSpPr/>
      </dsp:nvSpPr>
      <dsp:spPr>
        <a:xfrm>
          <a:off x="1005339" y="4086"/>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lvl="0" algn="l" defTabSz="755650">
            <a:lnSpc>
              <a:spcPct val="90000"/>
            </a:lnSpc>
            <a:spcBef>
              <a:spcPct val="0"/>
            </a:spcBef>
            <a:spcAft>
              <a:spcPct val="35000"/>
            </a:spcAft>
          </a:pPr>
          <a:r>
            <a:rPr lang="en-GB" sz="1700" kern="1200"/>
            <a:t>Please don’t panic!</a:t>
          </a:r>
          <a:endParaRPr lang="en-US" sz="1700" kern="1200"/>
        </a:p>
      </dsp:txBody>
      <dsp:txXfrm>
        <a:off x="1005339" y="4086"/>
        <a:ext cx="3424295" cy="870424"/>
      </dsp:txXfrm>
    </dsp:sp>
    <dsp:sp modelId="{54023EF3-D764-4898-8FF7-E2867D619B0E}">
      <dsp:nvSpPr>
        <dsp:cNvPr id="0" name=""/>
        <dsp:cNvSpPr/>
      </dsp:nvSpPr>
      <dsp:spPr>
        <a:xfrm>
          <a:off x="0" y="1092116"/>
          <a:ext cx="4429635" cy="870424"/>
        </a:xfrm>
        <a:prstGeom prst="roundRect">
          <a:avLst>
            <a:gd name="adj" fmla="val 10000"/>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DCA7B275-EBAD-4ECD-9265-87524783B740}">
      <dsp:nvSpPr>
        <dsp:cNvPr id="0" name=""/>
        <dsp:cNvSpPr/>
      </dsp:nvSpPr>
      <dsp:spPr>
        <a:xfrm>
          <a:off x="263303" y="1287962"/>
          <a:ext cx="478733" cy="4787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DBB2CA7D-2D9C-4201-9E18-2EB33A15C5A6}">
      <dsp:nvSpPr>
        <dsp:cNvPr id="0" name=""/>
        <dsp:cNvSpPr/>
      </dsp:nvSpPr>
      <dsp:spPr>
        <a:xfrm>
          <a:off x="1005339" y="1092116"/>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lvl="0" algn="l" defTabSz="755650">
            <a:lnSpc>
              <a:spcPct val="90000"/>
            </a:lnSpc>
            <a:spcBef>
              <a:spcPct val="0"/>
            </a:spcBef>
            <a:spcAft>
              <a:spcPct val="35000"/>
            </a:spcAft>
          </a:pPr>
          <a:r>
            <a:rPr lang="en-GB" sz="1700" kern="1200"/>
            <a:t>Encourage your child to give 100%</a:t>
          </a:r>
          <a:endParaRPr lang="en-US" sz="1700" kern="1200"/>
        </a:p>
      </dsp:txBody>
      <dsp:txXfrm>
        <a:off x="1005339" y="1092116"/>
        <a:ext cx="3424295" cy="870424"/>
      </dsp:txXfrm>
    </dsp:sp>
    <dsp:sp modelId="{85891D8A-30E2-4D25-8BBA-CD13916CB988}">
      <dsp:nvSpPr>
        <dsp:cNvPr id="0" name=""/>
        <dsp:cNvSpPr/>
      </dsp:nvSpPr>
      <dsp:spPr>
        <a:xfrm>
          <a:off x="0" y="2180146"/>
          <a:ext cx="4429635" cy="870424"/>
        </a:xfrm>
        <a:prstGeom prst="roundRect">
          <a:avLst>
            <a:gd name="adj" fmla="val 10000"/>
          </a:avLst>
        </a:prstGeom>
        <a:solidFill>
          <a:schemeClr val="accent4">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7C8D3C4F-1430-4342-B1F1-72ED2D7A7245}">
      <dsp:nvSpPr>
        <dsp:cNvPr id="0" name=""/>
        <dsp:cNvSpPr/>
      </dsp:nvSpPr>
      <dsp:spPr>
        <a:xfrm>
          <a:off x="263303" y="2375992"/>
          <a:ext cx="478733" cy="47873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EB746CAD-8FE7-480B-838E-9D78D58E40A3}">
      <dsp:nvSpPr>
        <dsp:cNvPr id="0" name=""/>
        <dsp:cNvSpPr/>
      </dsp:nvSpPr>
      <dsp:spPr>
        <a:xfrm>
          <a:off x="1005339" y="2180146"/>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lvl="0" algn="l" defTabSz="755650">
            <a:lnSpc>
              <a:spcPct val="90000"/>
            </a:lnSpc>
            <a:spcBef>
              <a:spcPct val="0"/>
            </a:spcBef>
            <a:spcAft>
              <a:spcPct val="35000"/>
            </a:spcAft>
          </a:pPr>
          <a:r>
            <a:rPr lang="en-GB" sz="1700" kern="1200"/>
            <a:t>Encourage your child to relax after they have completed homework</a:t>
          </a:r>
          <a:endParaRPr lang="en-US" sz="1700" kern="1200"/>
        </a:p>
      </dsp:txBody>
      <dsp:txXfrm>
        <a:off x="1005339" y="2180146"/>
        <a:ext cx="3424295" cy="870424"/>
      </dsp:txXfrm>
    </dsp:sp>
    <dsp:sp modelId="{BDEA041B-FA58-4F5B-B25F-5C11619E73B7}">
      <dsp:nvSpPr>
        <dsp:cNvPr id="0" name=""/>
        <dsp:cNvSpPr/>
      </dsp:nvSpPr>
      <dsp:spPr>
        <a:xfrm>
          <a:off x="0" y="3268177"/>
          <a:ext cx="4429635" cy="870424"/>
        </a:xfrm>
        <a:prstGeom prst="roundRect">
          <a:avLst>
            <a:gd name="adj" fmla="val 10000"/>
          </a:avLst>
        </a:prstGeom>
        <a:solidFill>
          <a:schemeClr val="accent5">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A7D108AC-6546-449E-B0B3-3B14C5181F46}">
      <dsp:nvSpPr>
        <dsp:cNvPr id="0" name=""/>
        <dsp:cNvSpPr/>
      </dsp:nvSpPr>
      <dsp:spPr>
        <a:xfrm>
          <a:off x="263303" y="3464022"/>
          <a:ext cx="478733" cy="47873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DA25D848-02FC-4C5B-87BD-735488946861}">
      <dsp:nvSpPr>
        <dsp:cNvPr id="0" name=""/>
        <dsp:cNvSpPr/>
      </dsp:nvSpPr>
      <dsp:spPr>
        <a:xfrm>
          <a:off x="1005339" y="3268177"/>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lvl="0" algn="l" defTabSz="755650">
            <a:lnSpc>
              <a:spcPct val="90000"/>
            </a:lnSpc>
            <a:spcBef>
              <a:spcPct val="0"/>
            </a:spcBef>
            <a:spcAft>
              <a:spcPct val="35000"/>
            </a:spcAft>
          </a:pPr>
          <a:r>
            <a:rPr lang="en-GB" sz="1700" kern="1200"/>
            <a:t>They will be fully prepared by May!</a:t>
          </a:r>
          <a:endParaRPr lang="en-US" sz="1700" kern="1200"/>
        </a:p>
      </dsp:txBody>
      <dsp:txXfrm>
        <a:off x="1005339" y="3268177"/>
        <a:ext cx="3424295" cy="870424"/>
      </dsp:txXfrm>
    </dsp:sp>
    <dsp:sp modelId="{4B3F4E59-8084-4648-9778-8A0C57B352B9}">
      <dsp:nvSpPr>
        <dsp:cNvPr id="0" name=""/>
        <dsp:cNvSpPr/>
      </dsp:nvSpPr>
      <dsp:spPr>
        <a:xfrm>
          <a:off x="0" y="4356207"/>
          <a:ext cx="4429635" cy="870424"/>
        </a:xfrm>
        <a:prstGeom prst="roundRect">
          <a:avLst>
            <a:gd name="adj" fmla="val 10000"/>
          </a:avLst>
        </a:prstGeom>
        <a:solidFill>
          <a:schemeClr val="accent6">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C7B8C399-6093-4806-AF1D-A9DB8CF320D3}">
      <dsp:nvSpPr>
        <dsp:cNvPr id="0" name=""/>
        <dsp:cNvSpPr/>
      </dsp:nvSpPr>
      <dsp:spPr>
        <a:xfrm>
          <a:off x="263303" y="4552052"/>
          <a:ext cx="478733" cy="47873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0C4403A3-5D36-4117-8207-F7AACE86D5BF}">
      <dsp:nvSpPr>
        <dsp:cNvPr id="0" name=""/>
        <dsp:cNvSpPr/>
      </dsp:nvSpPr>
      <dsp:spPr>
        <a:xfrm>
          <a:off x="1005339" y="4356207"/>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lvl="0" algn="l" defTabSz="755650">
            <a:lnSpc>
              <a:spcPct val="90000"/>
            </a:lnSpc>
            <a:spcBef>
              <a:spcPct val="0"/>
            </a:spcBef>
            <a:spcAft>
              <a:spcPct val="35000"/>
            </a:spcAft>
          </a:pPr>
          <a:r>
            <a:rPr lang="en-GB" sz="1700" kern="1200"/>
            <a:t>Any questions at anytime -  please don’t hesitate to come and see a member of staff</a:t>
          </a:r>
          <a:endParaRPr lang="en-US" sz="1700" kern="1200"/>
        </a:p>
      </dsp:txBody>
      <dsp:txXfrm>
        <a:off x="1005339" y="4356207"/>
        <a:ext cx="3424295" cy="870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8C96F-631F-4309-B6CF-D7AD88EEE877}">
      <dsp:nvSpPr>
        <dsp:cNvPr id="0" name=""/>
        <dsp:cNvSpPr/>
      </dsp:nvSpPr>
      <dsp:spPr>
        <a:xfrm>
          <a:off x="187141" y="147204"/>
          <a:ext cx="1018142" cy="1018142"/>
        </a:xfrm>
        <a:prstGeom prst="ellipse">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7FAE52D1-71D7-4546-A6DB-BEE8F6B38FDD}">
      <dsp:nvSpPr>
        <dsp:cNvPr id="0" name=""/>
        <dsp:cNvSpPr/>
      </dsp:nvSpPr>
      <dsp:spPr>
        <a:xfrm>
          <a:off x="400951" y="361014"/>
          <a:ext cx="590522" cy="59052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095A4C6D-B163-487E-A5B5-EA68E7BA41F6}">
      <dsp:nvSpPr>
        <dsp:cNvPr id="0" name=""/>
        <dsp:cNvSpPr/>
      </dsp:nvSpPr>
      <dsp:spPr>
        <a:xfrm>
          <a:off x="1423457" y="147204"/>
          <a:ext cx="2399907" cy="101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GB" sz="1700" kern="1200" dirty="0">
              <a:latin typeface="Comic Sans MS" panose="030F0702030302020204" pitchFamily="66" charset="0"/>
            </a:rPr>
            <a:t>The tests all take place in normal school time, under test conditions.</a:t>
          </a:r>
          <a:endParaRPr lang="en-US" sz="1700" kern="1200" dirty="0">
            <a:latin typeface="Comic Sans MS" panose="030F0702030302020204" pitchFamily="66" charset="0"/>
          </a:endParaRPr>
        </a:p>
      </dsp:txBody>
      <dsp:txXfrm>
        <a:off x="1423457" y="147204"/>
        <a:ext cx="2399907" cy="1018142"/>
      </dsp:txXfrm>
    </dsp:sp>
    <dsp:sp modelId="{A3427B52-1BD0-46AD-9D3D-4042693C1BB6}">
      <dsp:nvSpPr>
        <dsp:cNvPr id="0" name=""/>
        <dsp:cNvSpPr/>
      </dsp:nvSpPr>
      <dsp:spPr>
        <a:xfrm>
          <a:off x="4241530" y="147204"/>
          <a:ext cx="1018142" cy="1018142"/>
        </a:xfrm>
        <a:prstGeom prst="ellipse">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8F80D633-796F-4478-98A4-0B5DC1E8C75F}">
      <dsp:nvSpPr>
        <dsp:cNvPr id="0" name=""/>
        <dsp:cNvSpPr/>
      </dsp:nvSpPr>
      <dsp:spPr>
        <a:xfrm>
          <a:off x="4455340" y="361014"/>
          <a:ext cx="590522" cy="59052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1E13BE1A-4982-4E4B-8171-1447417F3043}">
      <dsp:nvSpPr>
        <dsp:cNvPr id="0" name=""/>
        <dsp:cNvSpPr/>
      </dsp:nvSpPr>
      <dsp:spPr>
        <a:xfrm>
          <a:off x="5477847" y="147204"/>
          <a:ext cx="2399907" cy="101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GB" sz="1700" kern="1200">
              <a:latin typeface="Comic Sans MS" panose="030F0702030302020204" pitchFamily="66" charset="0"/>
            </a:rPr>
            <a:t>Pupils will not be allowed to talk to each other during the tests.</a:t>
          </a:r>
          <a:endParaRPr lang="en-US" sz="1700" kern="1200">
            <a:latin typeface="Comic Sans MS" panose="030F0702030302020204" pitchFamily="66" charset="0"/>
          </a:endParaRPr>
        </a:p>
      </dsp:txBody>
      <dsp:txXfrm>
        <a:off x="5477847" y="147204"/>
        <a:ext cx="2399907" cy="1018142"/>
      </dsp:txXfrm>
    </dsp:sp>
    <dsp:sp modelId="{7139B20C-A0C0-4137-8198-AA771CA05989}">
      <dsp:nvSpPr>
        <dsp:cNvPr id="0" name=""/>
        <dsp:cNvSpPr/>
      </dsp:nvSpPr>
      <dsp:spPr>
        <a:xfrm>
          <a:off x="187141" y="1642718"/>
          <a:ext cx="1018142" cy="1018142"/>
        </a:xfrm>
        <a:prstGeom prst="ellipse">
          <a:avLst/>
        </a:prstGeom>
        <a:solidFill>
          <a:schemeClr val="accent4">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2FEC27C8-DFE2-4A4A-9C34-3E3E6E8BD2D1}">
      <dsp:nvSpPr>
        <dsp:cNvPr id="0" name=""/>
        <dsp:cNvSpPr/>
      </dsp:nvSpPr>
      <dsp:spPr>
        <a:xfrm>
          <a:off x="400951" y="1856528"/>
          <a:ext cx="590522" cy="59052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BCAC9901-D0E8-4EA0-B522-9707801FA954}">
      <dsp:nvSpPr>
        <dsp:cNvPr id="0" name=""/>
        <dsp:cNvSpPr/>
      </dsp:nvSpPr>
      <dsp:spPr>
        <a:xfrm>
          <a:off x="1423457" y="1642718"/>
          <a:ext cx="2399907" cy="101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GB" sz="1700" kern="1200">
              <a:latin typeface="Comic Sans MS" panose="030F0702030302020204" pitchFamily="66" charset="0"/>
            </a:rPr>
            <a:t>The completed papers are sent away to be marked externally. </a:t>
          </a:r>
          <a:endParaRPr lang="en-US" sz="1700" kern="1200">
            <a:latin typeface="Comic Sans MS" panose="030F0702030302020204" pitchFamily="66" charset="0"/>
          </a:endParaRPr>
        </a:p>
      </dsp:txBody>
      <dsp:txXfrm>
        <a:off x="1423457" y="1642718"/>
        <a:ext cx="2399907" cy="1018142"/>
      </dsp:txXfrm>
    </dsp:sp>
    <dsp:sp modelId="{0B1573AB-68DB-4973-8361-71F998A8ABF2}">
      <dsp:nvSpPr>
        <dsp:cNvPr id="0" name=""/>
        <dsp:cNvSpPr/>
      </dsp:nvSpPr>
      <dsp:spPr>
        <a:xfrm>
          <a:off x="4241530" y="1642718"/>
          <a:ext cx="1018142" cy="1018142"/>
        </a:xfrm>
        <a:prstGeom prst="ellipse">
          <a:avLst/>
        </a:prstGeom>
        <a:solidFill>
          <a:schemeClr val="accent5">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F76CE509-5B3E-478E-A855-607797C06C6B}">
      <dsp:nvSpPr>
        <dsp:cNvPr id="0" name=""/>
        <dsp:cNvSpPr/>
      </dsp:nvSpPr>
      <dsp:spPr>
        <a:xfrm>
          <a:off x="4455340" y="1856528"/>
          <a:ext cx="590522" cy="59052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B89583CD-92F8-4338-BC2A-D45B2BE74CE0}">
      <dsp:nvSpPr>
        <dsp:cNvPr id="0" name=""/>
        <dsp:cNvSpPr/>
      </dsp:nvSpPr>
      <dsp:spPr>
        <a:xfrm>
          <a:off x="5477847" y="1642718"/>
          <a:ext cx="2399907" cy="101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GB" sz="1700" kern="1200">
              <a:latin typeface="Comic Sans MS" panose="030F0702030302020204" pitchFamily="66" charset="0"/>
            </a:rPr>
            <a:t>Results are returned to school in July.</a:t>
          </a:r>
          <a:endParaRPr lang="en-US" sz="1700" kern="1200">
            <a:latin typeface="Comic Sans MS" panose="030F0702030302020204" pitchFamily="66" charset="0"/>
          </a:endParaRPr>
        </a:p>
      </dsp:txBody>
      <dsp:txXfrm>
        <a:off x="5477847" y="1642718"/>
        <a:ext cx="2399907" cy="1018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AD209-E3E5-400C-96D1-026DA18C8C31}">
      <dsp:nvSpPr>
        <dsp:cNvPr id="0" name=""/>
        <dsp:cNvSpPr/>
      </dsp:nvSpPr>
      <dsp:spPr>
        <a:xfrm>
          <a:off x="64357" y="564462"/>
          <a:ext cx="981666" cy="981666"/>
        </a:xfrm>
        <a:prstGeom prst="ellipse">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889F1F94-4F32-4A9E-8065-E20822977CDB}">
      <dsp:nvSpPr>
        <dsp:cNvPr id="0" name=""/>
        <dsp:cNvSpPr/>
      </dsp:nvSpPr>
      <dsp:spPr>
        <a:xfrm>
          <a:off x="270507" y="770612"/>
          <a:ext cx="569366" cy="5693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6D8154C-3FB3-47BE-8A61-CD2FFE38560F}">
      <dsp:nvSpPr>
        <dsp:cNvPr id="0" name=""/>
        <dsp:cNvSpPr/>
      </dsp:nvSpPr>
      <dsp:spPr>
        <a:xfrm>
          <a:off x="1256380" y="564462"/>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latin typeface="Comic Sans MS" panose="030F0702030302020204" pitchFamily="66" charset="0"/>
            </a:rPr>
            <a:t>English </a:t>
          </a:r>
          <a:r>
            <a:rPr lang="en-GB" sz="2000" kern="1200" dirty="0" smtClean="0">
              <a:latin typeface="Comic Sans MS" panose="030F0702030302020204" pitchFamily="66" charset="0"/>
            </a:rPr>
            <a:t>Reading 60mins, 3 texts with questions about each</a:t>
          </a:r>
          <a:endParaRPr lang="en-GB" sz="2000" kern="1200" dirty="0" smtClean="0">
            <a:latin typeface="Comic Sans MS" panose="030F0702030302020204" pitchFamily="66" charset="0"/>
          </a:endParaRPr>
        </a:p>
      </dsp:txBody>
      <dsp:txXfrm>
        <a:off x="1256380" y="564462"/>
        <a:ext cx="2313927" cy="981666"/>
      </dsp:txXfrm>
    </dsp:sp>
    <dsp:sp modelId="{EF6F704A-D50C-4E8B-879E-67308D5CC61A}">
      <dsp:nvSpPr>
        <dsp:cNvPr id="0" name=""/>
        <dsp:cNvSpPr/>
      </dsp:nvSpPr>
      <dsp:spPr>
        <a:xfrm>
          <a:off x="3973492" y="564462"/>
          <a:ext cx="981666" cy="981666"/>
        </a:xfrm>
        <a:prstGeom prst="ellipse">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859321AD-12AB-4D1C-8721-2B839A4F7D8F}">
      <dsp:nvSpPr>
        <dsp:cNvPr id="0" name=""/>
        <dsp:cNvSpPr/>
      </dsp:nvSpPr>
      <dsp:spPr>
        <a:xfrm>
          <a:off x="4179641" y="770612"/>
          <a:ext cx="569366" cy="56936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94578B8-D455-4341-A3EE-405560E04598}">
      <dsp:nvSpPr>
        <dsp:cNvPr id="0" name=""/>
        <dsp:cNvSpPr/>
      </dsp:nvSpPr>
      <dsp:spPr>
        <a:xfrm>
          <a:off x="5165515" y="564462"/>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a:latin typeface="Comic Sans MS" panose="030F0702030302020204" pitchFamily="66" charset="0"/>
            </a:rPr>
            <a:t>3 pieces to read. Children do struggle to complete pieces in time.</a:t>
          </a:r>
          <a:endParaRPr lang="en-US" sz="2000" kern="1200">
            <a:latin typeface="Comic Sans MS" panose="030F0702030302020204" pitchFamily="66" charset="0"/>
          </a:endParaRPr>
        </a:p>
      </dsp:txBody>
      <dsp:txXfrm>
        <a:off x="5165515" y="564462"/>
        <a:ext cx="2313927" cy="981666"/>
      </dsp:txXfrm>
    </dsp:sp>
    <dsp:sp modelId="{CE258317-7B93-49C4-92BC-EA95BF752C97}">
      <dsp:nvSpPr>
        <dsp:cNvPr id="0" name=""/>
        <dsp:cNvSpPr/>
      </dsp:nvSpPr>
      <dsp:spPr>
        <a:xfrm>
          <a:off x="64357" y="2179483"/>
          <a:ext cx="981666" cy="981666"/>
        </a:xfrm>
        <a:prstGeom prst="ellipse">
          <a:avLst/>
        </a:prstGeom>
        <a:solidFill>
          <a:schemeClr val="accent4">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286B9B9C-3AEE-4CD6-917E-F5181CB48D7F}">
      <dsp:nvSpPr>
        <dsp:cNvPr id="0" name=""/>
        <dsp:cNvSpPr/>
      </dsp:nvSpPr>
      <dsp:spPr>
        <a:xfrm>
          <a:off x="270507" y="2385632"/>
          <a:ext cx="569366" cy="56936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63A1DB0B-5FA2-4630-B3BB-70FEAEBD0D8F}">
      <dsp:nvSpPr>
        <dsp:cNvPr id="0" name=""/>
        <dsp:cNvSpPr/>
      </dsp:nvSpPr>
      <dsp:spPr>
        <a:xfrm>
          <a:off x="1256380" y="2179483"/>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a:latin typeface="Comic Sans MS" panose="030F0702030302020204" pitchFamily="66" charset="0"/>
            </a:rPr>
            <a:t>Sustained reading is essential!!!!</a:t>
          </a:r>
          <a:endParaRPr lang="en-US" sz="2000" kern="1200">
            <a:latin typeface="Comic Sans MS" panose="030F0702030302020204" pitchFamily="66" charset="0"/>
          </a:endParaRPr>
        </a:p>
      </dsp:txBody>
      <dsp:txXfrm>
        <a:off x="1256380" y="2179483"/>
        <a:ext cx="2313927" cy="981666"/>
      </dsp:txXfrm>
    </dsp:sp>
    <dsp:sp modelId="{67ED15B8-7CFD-4CDC-9555-A90D867EF039}">
      <dsp:nvSpPr>
        <dsp:cNvPr id="0" name=""/>
        <dsp:cNvSpPr/>
      </dsp:nvSpPr>
      <dsp:spPr>
        <a:xfrm>
          <a:off x="3973492" y="2179483"/>
          <a:ext cx="981666" cy="981666"/>
        </a:xfrm>
        <a:prstGeom prst="ellipse">
          <a:avLst/>
        </a:prstGeom>
        <a:solidFill>
          <a:schemeClr val="accent5">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AFB1A939-81AD-4C95-B0CC-0436BFBD617C}">
      <dsp:nvSpPr>
        <dsp:cNvPr id="0" name=""/>
        <dsp:cNvSpPr/>
      </dsp:nvSpPr>
      <dsp:spPr>
        <a:xfrm>
          <a:off x="4179641" y="2385632"/>
          <a:ext cx="569366" cy="56936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D7982FE8-DEEC-4734-8925-E8DACDDDAC29}">
      <dsp:nvSpPr>
        <dsp:cNvPr id="0" name=""/>
        <dsp:cNvSpPr/>
      </dsp:nvSpPr>
      <dsp:spPr>
        <a:xfrm>
          <a:off x="5165515" y="2179483"/>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a:latin typeface="Comic Sans MS" panose="030F0702030302020204" pitchFamily="66" charset="0"/>
            </a:rPr>
            <a:t>Keeping the pace!</a:t>
          </a:r>
          <a:endParaRPr lang="en-US" sz="2000" kern="1200">
            <a:latin typeface="Comic Sans MS" panose="030F0702030302020204" pitchFamily="66" charset="0"/>
          </a:endParaRPr>
        </a:p>
      </dsp:txBody>
      <dsp:txXfrm>
        <a:off x="5165515" y="2179483"/>
        <a:ext cx="2313927" cy="981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6A30-6235-4A37-9723-7777B7AE9BA2}">
      <dsp:nvSpPr>
        <dsp:cNvPr id="0" name=""/>
        <dsp:cNvSpPr/>
      </dsp:nvSpPr>
      <dsp:spPr>
        <a:xfrm>
          <a:off x="776028" y="39602"/>
          <a:ext cx="793233" cy="793233"/>
        </a:xfrm>
        <a:prstGeom prst="ellipse">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BCD7A5EB-669E-46BB-A961-06054A4DAB55}">
      <dsp:nvSpPr>
        <dsp:cNvPr id="0" name=""/>
        <dsp:cNvSpPr/>
      </dsp:nvSpPr>
      <dsp:spPr>
        <a:xfrm>
          <a:off x="942607" y="206181"/>
          <a:ext cx="460075" cy="4600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BC1FE023-1DCB-4BC7-BDDE-EEA87FE00895}">
      <dsp:nvSpPr>
        <dsp:cNvPr id="0" name=""/>
        <dsp:cNvSpPr/>
      </dsp:nvSpPr>
      <dsp:spPr>
        <a:xfrm>
          <a:off x="1739240" y="39602"/>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GB" sz="1600" kern="1200" dirty="0">
              <a:latin typeface="Comic Sans MS" panose="030F0702030302020204" pitchFamily="66" charset="0"/>
            </a:rPr>
            <a:t>45 Minute </a:t>
          </a:r>
          <a:r>
            <a:rPr lang="en-GB" sz="1600" kern="1200" dirty="0" smtClean="0">
              <a:latin typeface="Comic Sans MS" panose="030F0702030302020204" pitchFamily="66" charset="0"/>
            </a:rPr>
            <a:t>Test – Paper 1</a:t>
          </a:r>
          <a:endParaRPr lang="en-US" sz="1600" kern="1200" dirty="0">
            <a:latin typeface="Comic Sans MS" panose="030F0702030302020204" pitchFamily="66" charset="0"/>
          </a:endParaRPr>
        </a:p>
      </dsp:txBody>
      <dsp:txXfrm>
        <a:off x="1739240" y="39602"/>
        <a:ext cx="1869763" cy="793233"/>
      </dsp:txXfrm>
    </dsp:sp>
    <dsp:sp modelId="{B21B9F01-761C-4A78-8ECD-D9CABE9101F2}">
      <dsp:nvSpPr>
        <dsp:cNvPr id="0" name=""/>
        <dsp:cNvSpPr/>
      </dsp:nvSpPr>
      <dsp:spPr>
        <a:xfrm>
          <a:off x="3934796" y="39602"/>
          <a:ext cx="793233" cy="793233"/>
        </a:xfrm>
        <a:prstGeom prst="ellipse">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339BE028-C636-488F-A5AC-5A23DA237D70}">
      <dsp:nvSpPr>
        <dsp:cNvPr id="0" name=""/>
        <dsp:cNvSpPr/>
      </dsp:nvSpPr>
      <dsp:spPr>
        <a:xfrm>
          <a:off x="4101374" y="206181"/>
          <a:ext cx="460075" cy="46007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D1C1AE7D-8130-4228-85BB-703B14ABEF36}">
      <dsp:nvSpPr>
        <dsp:cNvPr id="0" name=""/>
        <dsp:cNvSpPr/>
      </dsp:nvSpPr>
      <dsp:spPr>
        <a:xfrm>
          <a:off x="4898007" y="39602"/>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GB" sz="1600" kern="1200" dirty="0">
              <a:latin typeface="Comic Sans MS" panose="030F0702030302020204" pitchFamily="66" charset="0"/>
            </a:rPr>
            <a:t>Variety of questions about punctuation, grammar, word meaning and word choices (50 marks)</a:t>
          </a:r>
          <a:endParaRPr lang="en-US" sz="1600" kern="1200" dirty="0">
            <a:latin typeface="Comic Sans MS" panose="030F0702030302020204" pitchFamily="66" charset="0"/>
          </a:endParaRPr>
        </a:p>
      </dsp:txBody>
      <dsp:txXfrm>
        <a:off x="4898007" y="39602"/>
        <a:ext cx="1869763" cy="793233"/>
      </dsp:txXfrm>
    </dsp:sp>
    <dsp:sp modelId="{17325A90-48AF-4F6F-9536-B74BF25C8E74}">
      <dsp:nvSpPr>
        <dsp:cNvPr id="0" name=""/>
        <dsp:cNvSpPr/>
      </dsp:nvSpPr>
      <dsp:spPr>
        <a:xfrm>
          <a:off x="776028" y="1466189"/>
          <a:ext cx="793233" cy="793233"/>
        </a:xfrm>
        <a:prstGeom prst="ellipse">
          <a:avLst/>
        </a:prstGeom>
        <a:solidFill>
          <a:schemeClr val="accent4">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91E961A9-38DA-4525-94B8-5AF25AB35480}">
      <dsp:nvSpPr>
        <dsp:cNvPr id="0" name=""/>
        <dsp:cNvSpPr/>
      </dsp:nvSpPr>
      <dsp:spPr>
        <a:xfrm>
          <a:off x="942607" y="1632768"/>
          <a:ext cx="460075" cy="46007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9F4F827D-A5BB-4A67-84AA-32B15E96C495}">
      <dsp:nvSpPr>
        <dsp:cNvPr id="0" name=""/>
        <dsp:cNvSpPr/>
      </dsp:nvSpPr>
      <dsp:spPr>
        <a:xfrm>
          <a:off x="1739240" y="1466189"/>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GB" sz="1600" kern="1200" dirty="0" smtClean="0">
              <a:latin typeface="Comic Sans MS" panose="030F0702030302020204" pitchFamily="66" charset="0"/>
            </a:rPr>
            <a:t>Paper 2 - Separate </a:t>
          </a:r>
          <a:r>
            <a:rPr lang="en-GB" sz="1600" kern="1200" dirty="0">
              <a:latin typeface="Comic Sans MS" panose="030F0702030302020204" pitchFamily="66" charset="0"/>
            </a:rPr>
            <a:t>spelling test, spellings read out by an adult (20 marks)</a:t>
          </a:r>
          <a:endParaRPr lang="en-US" sz="1600" kern="1200" dirty="0">
            <a:latin typeface="Comic Sans MS" panose="030F0702030302020204" pitchFamily="66" charset="0"/>
          </a:endParaRPr>
        </a:p>
      </dsp:txBody>
      <dsp:txXfrm>
        <a:off x="1739240" y="1466189"/>
        <a:ext cx="1869763" cy="793233"/>
      </dsp:txXfrm>
    </dsp:sp>
    <dsp:sp modelId="{B77CA19E-4A04-4EC3-963C-E641A0536BEB}">
      <dsp:nvSpPr>
        <dsp:cNvPr id="0" name=""/>
        <dsp:cNvSpPr/>
      </dsp:nvSpPr>
      <dsp:spPr>
        <a:xfrm>
          <a:off x="3934796" y="1466189"/>
          <a:ext cx="793233" cy="793233"/>
        </a:xfrm>
        <a:prstGeom prst="ellipse">
          <a:avLst/>
        </a:prstGeom>
        <a:solidFill>
          <a:schemeClr val="accent5">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5179642F-4183-41D6-8F60-035A85377C01}">
      <dsp:nvSpPr>
        <dsp:cNvPr id="0" name=""/>
        <dsp:cNvSpPr/>
      </dsp:nvSpPr>
      <dsp:spPr>
        <a:xfrm>
          <a:off x="4101374" y="1632768"/>
          <a:ext cx="460075" cy="46007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1953EDC1-5395-42A4-AC3E-B45CECFF6F74}">
      <dsp:nvSpPr>
        <dsp:cNvPr id="0" name=""/>
        <dsp:cNvSpPr/>
      </dsp:nvSpPr>
      <dsp:spPr>
        <a:xfrm>
          <a:off x="4898007" y="1466189"/>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GB" sz="1600" kern="1200" dirty="0">
              <a:latin typeface="Comic Sans MS" panose="030F0702030302020204" pitchFamily="66" charset="0"/>
            </a:rPr>
            <a:t>Combined score </a:t>
          </a:r>
          <a:r>
            <a:rPr lang="en-GB" sz="1600" kern="1200" dirty="0" smtClean="0">
              <a:latin typeface="Comic Sans MS" panose="030F0702030302020204" pitchFamily="66" charset="0"/>
            </a:rPr>
            <a:t>of both papers</a:t>
          </a:r>
          <a:endParaRPr lang="en-US" sz="1600" kern="1200" dirty="0">
            <a:latin typeface="Comic Sans MS" panose="030F0702030302020204" pitchFamily="66" charset="0"/>
          </a:endParaRPr>
        </a:p>
      </dsp:txBody>
      <dsp:txXfrm>
        <a:off x="4898007" y="1466189"/>
        <a:ext cx="1869763" cy="793233"/>
      </dsp:txXfrm>
    </dsp:sp>
    <dsp:sp modelId="{738BB8F4-01C9-4B17-924B-19466546C486}">
      <dsp:nvSpPr>
        <dsp:cNvPr id="0" name=""/>
        <dsp:cNvSpPr/>
      </dsp:nvSpPr>
      <dsp:spPr>
        <a:xfrm>
          <a:off x="776028" y="2892776"/>
          <a:ext cx="793233" cy="793233"/>
        </a:xfrm>
        <a:prstGeom prst="ellipse">
          <a:avLst/>
        </a:prstGeom>
        <a:solidFill>
          <a:schemeClr val="accent6">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93CA3856-AD79-4644-82DC-1407D10EF102}">
      <dsp:nvSpPr>
        <dsp:cNvPr id="0" name=""/>
        <dsp:cNvSpPr/>
      </dsp:nvSpPr>
      <dsp:spPr>
        <a:xfrm>
          <a:off x="942607" y="3059355"/>
          <a:ext cx="460075" cy="46007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CA20DDC8-C165-4F18-86DD-101C9C83665F}">
      <dsp:nvSpPr>
        <dsp:cNvPr id="0" name=""/>
        <dsp:cNvSpPr/>
      </dsp:nvSpPr>
      <dsp:spPr>
        <a:xfrm>
          <a:off x="1739240" y="2892776"/>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GB" sz="1600" kern="1200" dirty="0" smtClean="0">
              <a:latin typeface="Comic Sans MS" panose="030F0702030302020204" pitchFamily="66" charset="0"/>
            </a:rPr>
            <a:t>Knowledge of grammatical terminology = key </a:t>
          </a:r>
          <a:endParaRPr lang="en-US" sz="1600" kern="1200" dirty="0">
            <a:latin typeface="Comic Sans MS" panose="030F0702030302020204" pitchFamily="66" charset="0"/>
          </a:endParaRPr>
        </a:p>
      </dsp:txBody>
      <dsp:txXfrm>
        <a:off x="1739240" y="2892776"/>
        <a:ext cx="1869763" cy="793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936A4-50F0-4CC2-81BB-4A294D77D837}">
      <dsp:nvSpPr>
        <dsp:cNvPr id="0" name=""/>
        <dsp:cNvSpPr/>
      </dsp:nvSpPr>
      <dsp:spPr>
        <a:xfrm>
          <a:off x="304324" y="1678"/>
          <a:ext cx="796693" cy="796693"/>
        </a:xfrm>
        <a:prstGeom prst="ellipse">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BC611A88-AA77-4262-8C95-2FE626B26BCF}">
      <dsp:nvSpPr>
        <dsp:cNvPr id="0" name=""/>
        <dsp:cNvSpPr/>
      </dsp:nvSpPr>
      <dsp:spPr>
        <a:xfrm>
          <a:off x="474111" y="171465"/>
          <a:ext cx="457119" cy="45711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C4D3362E-047F-45F4-9570-76401443C810}">
      <dsp:nvSpPr>
        <dsp:cNvPr id="0" name=""/>
        <dsp:cNvSpPr/>
      </dsp:nvSpPr>
      <dsp:spPr>
        <a:xfrm>
          <a:off x="49644" y="1046521"/>
          <a:ext cx="1306054" cy="6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GB" sz="1400" kern="1200" dirty="0">
              <a:latin typeface="Comic Sans MS" panose="030F0702030302020204" pitchFamily="66" charset="0"/>
            </a:rPr>
            <a:t>Maths – </a:t>
          </a:r>
          <a:r>
            <a:rPr lang="en-GB" sz="1400" kern="1200" dirty="0" smtClean="0">
              <a:latin typeface="Comic Sans MS" panose="030F0702030302020204" pitchFamily="66" charset="0"/>
            </a:rPr>
            <a:t>57/110 </a:t>
          </a:r>
          <a:r>
            <a:rPr lang="en-GB" sz="1400" kern="1200" dirty="0">
              <a:latin typeface="Comic Sans MS" panose="030F0702030302020204" pitchFamily="66" charset="0"/>
            </a:rPr>
            <a:t>marks = EXS  </a:t>
          </a:r>
          <a:endParaRPr lang="en-US" sz="1400" kern="1200" dirty="0">
            <a:latin typeface="Comic Sans MS" panose="030F0702030302020204" pitchFamily="66" charset="0"/>
          </a:endParaRPr>
        </a:p>
      </dsp:txBody>
      <dsp:txXfrm>
        <a:off x="49644" y="1046521"/>
        <a:ext cx="1306054" cy="653027"/>
      </dsp:txXfrm>
    </dsp:sp>
    <dsp:sp modelId="{E5B0EF19-7D5A-41C1-9C25-3697BD5EC1F9}">
      <dsp:nvSpPr>
        <dsp:cNvPr id="0" name=""/>
        <dsp:cNvSpPr/>
      </dsp:nvSpPr>
      <dsp:spPr>
        <a:xfrm>
          <a:off x="1838939" y="1678"/>
          <a:ext cx="796693" cy="796693"/>
        </a:xfrm>
        <a:prstGeom prst="ellipse">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30C99C71-001C-42FA-8C55-723BCCB597FF}">
      <dsp:nvSpPr>
        <dsp:cNvPr id="0" name=""/>
        <dsp:cNvSpPr/>
      </dsp:nvSpPr>
      <dsp:spPr>
        <a:xfrm>
          <a:off x="2008726" y="171465"/>
          <a:ext cx="457119" cy="45711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29F29C82-2837-4211-A5BF-FDCA15CAE902}">
      <dsp:nvSpPr>
        <dsp:cNvPr id="0" name=""/>
        <dsp:cNvSpPr/>
      </dsp:nvSpPr>
      <dsp:spPr>
        <a:xfrm>
          <a:off x="1584258" y="1046521"/>
          <a:ext cx="1306054" cy="6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GB" sz="1400" kern="1200" dirty="0">
              <a:latin typeface="Comic Sans MS" panose="030F0702030302020204" pitchFamily="66" charset="0"/>
            </a:rPr>
            <a:t>- </a:t>
          </a:r>
          <a:r>
            <a:rPr lang="en-GB" sz="1400" kern="1200" dirty="0" smtClean="0">
              <a:latin typeface="Comic Sans MS" panose="030F0702030302020204" pitchFamily="66" charset="0"/>
            </a:rPr>
            <a:t>95/110 </a:t>
          </a:r>
          <a:r>
            <a:rPr lang="en-GB" sz="1400" kern="1200" dirty="0">
              <a:latin typeface="Comic Sans MS" panose="030F0702030302020204" pitchFamily="66" charset="0"/>
            </a:rPr>
            <a:t>= Greater depth</a:t>
          </a:r>
          <a:endParaRPr lang="en-US" sz="1400" kern="1200" dirty="0">
            <a:latin typeface="Comic Sans MS" panose="030F0702030302020204" pitchFamily="66" charset="0"/>
          </a:endParaRPr>
        </a:p>
      </dsp:txBody>
      <dsp:txXfrm>
        <a:off x="1584258" y="1046521"/>
        <a:ext cx="1306054" cy="653027"/>
      </dsp:txXfrm>
    </dsp:sp>
    <dsp:sp modelId="{5373C731-E18A-4A1A-B649-E024C48EAC4A}">
      <dsp:nvSpPr>
        <dsp:cNvPr id="0" name=""/>
        <dsp:cNvSpPr/>
      </dsp:nvSpPr>
      <dsp:spPr>
        <a:xfrm>
          <a:off x="3373553" y="1678"/>
          <a:ext cx="796693" cy="796693"/>
        </a:xfrm>
        <a:prstGeom prst="ellipse">
          <a:avLst/>
        </a:prstGeom>
        <a:solidFill>
          <a:schemeClr val="accent4">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866D56EA-26C5-470A-912D-9E388FEBC476}">
      <dsp:nvSpPr>
        <dsp:cNvPr id="0" name=""/>
        <dsp:cNvSpPr/>
      </dsp:nvSpPr>
      <dsp:spPr>
        <a:xfrm>
          <a:off x="3543340" y="171465"/>
          <a:ext cx="457119" cy="45711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52A6F033-6CD0-4504-9BA4-7FB78F8DA9BA}">
      <dsp:nvSpPr>
        <dsp:cNvPr id="0" name=""/>
        <dsp:cNvSpPr/>
      </dsp:nvSpPr>
      <dsp:spPr>
        <a:xfrm>
          <a:off x="3118872" y="1046521"/>
          <a:ext cx="1306054" cy="6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GB" sz="1400" kern="1200">
              <a:latin typeface="Comic Sans MS" panose="030F0702030302020204" pitchFamily="66" charset="0"/>
            </a:rPr>
            <a:t>3 papers – Arithmetic (40 marks)</a:t>
          </a:r>
          <a:endParaRPr lang="en-US" sz="1400" kern="1200">
            <a:latin typeface="Comic Sans MS" panose="030F0702030302020204" pitchFamily="66" charset="0"/>
          </a:endParaRPr>
        </a:p>
      </dsp:txBody>
      <dsp:txXfrm>
        <a:off x="3118872" y="1046521"/>
        <a:ext cx="1306054" cy="653027"/>
      </dsp:txXfrm>
    </dsp:sp>
    <dsp:sp modelId="{9CEFD18F-473B-4F90-AED1-94E88B64D845}">
      <dsp:nvSpPr>
        <dsp:cNvPr id="0" name=""/>
        <dsp:cNvSpPr/>
      </dsp:nvSpPr>
      <dsp:spPr>
        <a:xfrm>
          <a:off x="4908167" y="1678"/>
          <a:ext cx="796693" cy="796693"/>
        </a:xfrm>
        <a:prstGeom prst="ellipse">
          <a:avLst/>
        </a:prstGeom>
        <a:solidFill>
          <a:schemeClr val="accent5">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52877F3C-4B89-420A-8A9C-7B8CF4A011B0}">
      <dsp:nvSpPr>
        <dsp:cNvPr id="0" name=""/>
        <dsp:cNvSpPr/>
      </dsp:nvSpPr>
      <dsp:spPr>
        <a:xfrm>
          <a:off x="5077954" y="171465"/>
          <a:ext cx="457119" cy="45711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85D271A3-B688-42C5-8418-784BCA54B66F}">
      <dsp:nvSpPr>
        <dsp:cNvPr id="0" name=""/>
        <dsp:cNvSpPr/>
      </dsp:nvSpPr>
      <dsp:spPr>
        <a:xfrm>
          <a:off x="4653486" y="1046521"/>
          <a:ext cx="1306054" cy="6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GB" sz="1400" kern="1200">
              <a:latin typeface="Comic Sans MS" panose="030F0702030302020204" pitchFamily="66" charset="0"/>
            </a:rPr>
            <a:t>- 2 Reasoning ( 35 marks each)</a:t>
          </a:r>
          <a:endParaRPr lang="en-US" sz="1400" kern="1200">
            <a:latin typeface="Comic Sans MS" panose="030F0702030302020204" pitchFamily="66" charset="0"/>
          </a:endParaRPr>
        </a:p>
      </dsp:txBody>
      <dsp:txXfrm>
        <a:off x="4653486" y="1046521"/>
        <a:ext cx="1306054" cy="653027"/>
      </dsp:txXfrm>
    </dsp:sp>
    <dsp:sp modelId="{1F9B3174-5B9F-4730-9864-B10799C4DE47}">
      <dsp:nvSpPr>
        <dsp:cNvPr id="0" name=""/>
        <dsp:cNvSpPr/>
      </dsp:nvSpPr>
      <dsp:spPr>
        <a:xfrm>
          <a:off x="6442781" y="1678"/>
          <a:ext cx="796693" cy="796693"/>
        </a:xfrm>
        <a:prstGeom prst="ellipse">
          <a:avLst/>
        </a:prstGeom>
        <a:solidFill>
          <a:schemeClr val="accent6">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5E257B2E-86C8-42CD-937D-7697CD241F1E}">
      <dsp:nvSpPr>
        <dsp:cNvPr id="0" name=""/>
        <dsp:cNvSpPr/>
      </dsp:nvSpPr>
      <dsp:spPr>
        <a:xfrm>
          <a:off x="6612568" y="171465"/>
          <a:ext cx="457119" cy="457119"/>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5A085CBD-7735-491C-A4E9-1E4C0227E48C}">
      <dsp:nvSpPr>
        <dsp:cNvPr id="0" name=""/>
        <dsp:cNvSpPr/>
      </dsp:nvSpPr>
      <dsp:spPr>
        <a:xfrm>
          <a:off x="6188101" y="1046521"/>
          <a:ext cx="1306054" cy="6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GB" sz="1400" kern="1200">
              <a:latin typeface="Comic Sans MS" panose="030F0702030302020204" pitchFamily="66" charset="0"/>
            </a:rPr>
            <a:t>Large emphasis on reasoning</a:t>
          </a:r>
          <a:endParaRPr lang="en-US" sz="1400" kern="1200">
            <a:latin typeface="Comic Sans MS" panose="030F0702030302020204" pitchFamily="66" charset="0"/>
          </a:endParaRPr>
        </a:p>
      </dsp:txBody>
      <dsp:txXfrm>
        <a:off x="6188101" y="1046521"/>
        <a:ext cx="1306054" cy="653027"/>
      </dsp:txXfrm>
    </dsp:sp>
    <dsp:sp modelId="{364FBCF4-AAF1-4899-9E63-ADD2A053DCB0}">
      <dsp:nvSpPr>
        <dsp:cNvPr id="0" name=""/>
        <dsp:cNvSpPr/>
      </dsp:nvSpPr>
      <dsp:spPr>
        <a:xfrm>
          <a:off x="3373553" y="2026062"/>
          <a:ext cx="796693" cy="796693"/>
        </a:xfrm>
        <a:prstGeom prst="ellipse">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495ADE65-CDFA-4057-B868-39A0D03A9C41}">
      <dsp:nvSpPr>
        <dsp:cNvPr id="0" name=""/>
        <dsp:cNvSpPr/>
      </dsp:nvSpPr>
      <dsp:spPr>
        <a:xfrm>
          <a:off x="3543340" y="2195849"/>
          <a:ext cx="457119" cy="457119"/>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FFBD8975-A95A-4CAF-A53C-C2C679F6593A}">
      <dsp:nvSpPr>
        <dsp:cNvPr id="0" name=""/>
        <dsp:cNvSpPr/>
      </dsp:nvSpPr>
      <dsp:spPr>
        <a:xfrm>
          <a:off x="3118872" y="3070906"/>
          <a:ext cx="1306054" cy="6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GB" sz="1400" kern="1200">
              <a:latin typeface="Comic Sans MS" panose="030F0702030302020204" pitchFamily="66" charset="0"/>
            </a:rPr>
            <a:t>Children need to READ THE QUESTIONS CAREFULLY! </a:t>
          </a:r>
          <a:endParaRPr lang="en-US" sz="1400" kern="1200">
            <a:latin typeface="Comic Sans MS" panose="030F0702030302020204" pitchFamily="66" charset="0"/>
          </a:endParaRPr>
        </a:p>
      </dsp:txBody>
      <dsp:txXfrm>
        <a:off x="3118872" y="3070906"/>
        <a:ext cx="1306054" cy="653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781D5-C340-4423-A66F-F73FD629C28A}">
      <dsp:nvSpPr>
        <dsp:cNvPr id="0" name=""/>
        <dsp:cNvSpPr/>
      </dsp:nvSpPr>
      <dsp:spPr>
        <a:xfrm>
          <a:off x="0" y="638"/>
          <a:ext cx="4429635" cy="1494125"/>
        </a:xfrm>
        <a:prstGeom prst="roundRect">
          <a:avLst>
            <a:gd name="adj" fmla="val 10000"/>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80617B2A-DB1A-4D2C-8C14-DAACF4368467}">
      <dsp:nvSpPr>
        <dsp:cNvPr id="0" name=""/>
        <dsp:cNvSpPr/>
      </dsp:nvSpPr>
      <dsp:spPr>
        <a:xfrm>
          <a:off x="451973" y="336816"/>
          <a:ext cx="821769" cy="82176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C92EAE40-095D-43FA-A3BD-D0F18D61E492}">
      <dsp:nvSpPr>
        <dsp:cNvPr id="0" name=""/>
        <dsp:cNvSpPr/>
      </dsp:nvSpPr>
      <dsp:spPr>
        <a:xfrm>
          <a:off x="1725715" y="638"/>
          <a:ext cx="2703919"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lvl="0" algn="l" defTabSz="666750">
            <a:lnSpc>
              <a:spcPct val="90000"/>
            </a:lnSpc>
            <a:spcBef>
              <a:spcPct val="0"/>
            </a:spcBef>
            <a:spcAft>
              <a:spcPct val="35000"/>
            </a:spcAft>
          </a:pPr>
          <a:r>
            <a:rPr lang="en-GB" sz="1500" kern="1200" dirty="0"/>
            <a:t>A judgement is made on 10-15 pieces of writing completed throughout the year plus the quality of written work across the children’s class books.</a:t>
          </a:r>
          <a:endParaRPr lang="en-US" sz="1500" kern="1200" dirty="0"/>
        </a:p>
      </dsp:txBody>
      <dsp:txXfrm>
        <a:off x="1725715" y="638"/>
        <a:ext cx="2703919" cy="1494125"/>
      </dsp:txXfrm>
    </dsp:sp>
    <dsp:sp modelId="{A3A9D746-A7C3-4FBA-9088-1B854FA09AB2}">
      <dsp:nvSpPr>
        <dsp:cNvPr id="0" name=""/>
        <dsp:cNvSpPr/>
      </dsp:nvSpPr>
      <dsp:spPr>
        <a:xfrm>
          <a:off x="0" y="1868296"/>
          <a:ext cx="4429635" cy="1494125"/>
        </a:xfrm>
        <a:prstGeom prst="roundRect">
          <a:avLst>
            <a:gd name="adj" fmla="val 10000"/>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6853147B-6DC2-4948-8A9E-20EFE06F281D}">
      <dsp:nvSpPr>
        <dsp:cNvPr id="0" name=""/>
        <dsp:cNvSpPr/>
      </dsp:nvSpPr>
      <dsp:spPr>
        <a:xfrm>
          <a:off x="451973" y="2204474"/>
          <a:ext cx="821769" cy="82176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A4AD37EC-54F8-45DF-A029-350293152265}">
      <dsp:nvSpPr>
        <dsp:cNvPr id="0" name=""/>
        <dsp:cNvSpPr/>
      </dsp:nvSpPr>
      <dsp:spPr>
        <a:xfrm>
          <a:off x="1725715" y="1868296"/>
          <a:ext cx="2703919"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lvl="0" algn="l" defTabSz="666750">
            <a:lnSpc>
              <a:spcPct val="90000"/>
            </a:lnSpc>
            <a:spcBef>
              <a:spcPct val="0"/>
            </a:spcBef>
            <a:spcAft>
              <a:spcPct val="35000"/>
            </a:spcAft>
          </a:pPr>
          <a:r>
            <a:rPr lang="en-GB" sz="1500" kern="1200" dirty="0"/>
            <a:t>The children have to be consistently achieving the level to be awarded it.</a:t>
          </a:r>
          <a:endParaRPr lang="en-US" sz="1500" kern="1200" dirty="0"/>
        </a:p>
      </dsp:txBody>
      <dsp:txXfrm>
        <a:off x="1725715" y="1868296"/>
        <a:ext cx="2703919" cy="1494125"/>
      </dsp:txXfrm>
    </dsp:sp>
    <dsp:sp modelId="{88FED3FA-79FC-4F28-B46F-14A458DD55D5}">
      <dsp:nvSpPr>
        <dsp:cNvPr id="0" name=""/>
        <dsp:cNvSpPr/>
      </dsp:nvSpPr>
      <dsp:spPr>
        <a:xfrm>
          <a:off x="0" y="3735953"/>
          <a:ext cx="4429635" cy="1494125"/>
        </a:xfrm>
        <a:prstGeom prst="roundRect">
          <a:avLst>
            <a:gd name="adj" fmla="val 10000"/>
          </a:avLst>
        </a:prstGeom>
        <a:solidFill>
          <a:schemeClr val="accent4">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8BE9F94C-0D78-4B7D-AA32-C8DEC31397CA}">
      <dsp:nvSpPr>
        <dsp:cNvPr id="0" name=""/>
        <dsp:cNvSpPr/>
      </dsp:nvSpPr>
      <dsp:spPr>
        <a:xfrm>
          <a:off x="451973" y="4072131"/>
          <a:ext cx="821769" cy="82176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CBF3E459-4ED6-4305-A946-83249B9D4388}">
      <dsp:nvSpPr>
        <dsp:cNvPr id="0" name=""/>
        <dsp:cNvSpPr/>
      </dsp:nvSpPr>
      <dsp:spPr>
        <a:xfrm>
          <a:off x="1725715" y="3735953"/>
          <a:ext cx="2703919"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lvl="0" algn="l" defTabSz="666750">
            <a:lnSpc>
              <a:spcPct val="90000"/>
            </a:lnSpc>
            <a:spcBef>
              <a:spcPct val="0"/>
            </a:spcBef>
            <a:spcAft>
              <a:spcPct val="35000"/>
            </a:spcAft>
          </a:pPr>
          <a:r>
            <a:rPr lang="en-GB" sz="1500" kern="1200"/>
            <a:t>The assessments are moderated by the LEA.</a:t>
          </a:r>
          <a:endParaRPr lang="en-US" sz="1500" kern="1200"/>
        </a:p>
      </dsp:txBody>
      <dsp:txXfrm>
        <a:off x="1725715" y="3735953"/>
        <a:ext cx="2703919" cy="14941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7003C-18EB-40EF-967A-DCA5FA9C500C}">
      <dsp:nvSpPr>
        <dsp:cNvPr id="0" name=""/>
        <dsp:cNvSpPr/>
      </dsp:nvSpPr>
      <dsp:spPr>
        <a:xfrm>
          <a:off x="1861509" y="760743"/>
          <a:ext cx="1058062" cy="1058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E8681E3E-39B0-44FB-AC8A-414BC086ADD0}">
      <dsp:nvSpPr>
        <dsp:cNvPr id="0" name=""/>
        <dsp:cNvSpPr/>
      </dsp:nvSpPr>
      <dsp:spPr>
        <a:xfrm>
          <a:off x="5832" y="2149527"/>
          <a:ext cx="4769416" cy="815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GB" sz="1200" kern="1200" dirty="0" smtClean="0">
              <a:latin typeface="Comic Sans MS" panose="030F0702030302020204" pitchFamily="66" charset="0"/>
            </a:rPr>
            <a:t>Mrs </a:t>
          </a:r>
          <a:r>
            <a:rPr lang="en-GB" sz="1200" kern="1200" dirty="0" smtClean="0">
              <a:latin typeface="Comic Sans MS" panose="030F0702030302020204" pitchFamily="66" charset="0"/>
            </a:rPr>
            <a:t>Mercer </a:t>
          </a:r>
          <a:r>
            <a:rPr lang="en-GB" sz="1200" kern="1200" dirty="0" smtClean="0">
              <a:latin typeface="Comic Sans MS" panose="030F0702030302020204" pitchFamily="66" charset="0"/>
            </a:rPr>
            <a:t>teaches science in </a:t>
          </a:r>
          <a:r>
            <a:rPr lang="en-GB" sz="1200" kern="1200" dirty="0" smtClean="0">
              <a:latin typeface="Comic Sans MS" panose="030F0702030302020204" pitchFamily="66" charset="0"/>
            </a:rPr>
            <a:t>Year 6, </a:t>
          </a:r>
          <a:r>
            <a:rPr lang="en-GB" sz="1200" kern="1200" dirty="0" smtClean="0">
              <a:latin typeface="Comic Sans MS" panose="030F0702030302020204" pitchFamily="66" charset="0"/>
            </a:rPr>
            <a:t>she, along with Mrs </a:t>
          </a:r>
          <a:r>
            <a:rPr lang="en-GB" sz="1200" kern="1200" dirty="0">
              <a:latin typeface="Comic Sans MS" panose="030F0702030302020204" pitchFamily="66" charset="0"/>
            </a:rPr>
            <a:t>Atkinson and Mrs Wardle will assess progress in Science and make a judgement based on children’s work throughout the year. They will assess whether they are working at the expected standard or not.</a:t>
          </a:r>
          <a:endParaRPr lang="en-US" sz="1200" kern="1200" dirty="0">
            <a:latin typeface="Comic Sans MS" panose="030F0702030302020204" pitchFamily="66" charset="0"/>
          </a:endParaRPr>
        </a:p>
      </dsp:txBody>
      <dsp:txXfrm>
        <a:off x="5832" y="2149527"/>
        <a:ext cx="4769416" cy="815341"/>
      </dsp:txXfrm>
    </dsp:sp>
    <dsp:sp modelId="{A500E5A4-4901-4806-9087-3791CA939BC6}">
      <dsp:nvSpPr>
        <dsp:cNvPr id="0" name=""/>
        <dsp:cNvSpPr/>
      </dsp:nvSpPr>
      <dsp:spPr>
        <a:xfrm>
          <a:off x="6304572" y="0"/>
          <a:ext cx="1058062" cy="1058062"/>
        </a:xfrm>
        <a:prstGeom prst="rect">
          <a:avLst/>
        </a:prstGeom>
        <a:gradFill rotWithShape="0">
          <a:gsLst>
            <a:gs pos="0">
              <a:schemeClr val="accent2">
                <a:hueOff val="2748086"/>
                <a:satOff val="-54774"/>
                <a:lumOff val="2353"/>
                <a:alphaOff val="0"/>
                <a:satMod val="100000"/>
                <a:lumMod val="100000"/>
              </a:schemeClr>
            </a:gs>
            <a:gs pos="50000">
              <a:schemeClr val="accent2">
                <a:hueOff val="2748086"/>
                <a:satOff val="-54774"/>
                <a:lumOff val="2353"/>
                <a:alphaOff val="0"/>
                <a:shade val="99000"/>
                <a:satMod val="105000"/>
                <a:lumMod val="100000"/>
              </a:schemeClr>
            </a:gs>
            <a:gs pos="100000">
              <a:schemeClr val="accent2">
                <a:hueOff val="2748086"/>
                <a:satOff val="-54774"/>
                <a:lumOff val="2353"/>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402671F1-1373-4E44-98AD-D41F1A6ACE66}">
      <dsp:nvSpPr>
        <dsp:cNvPr id="0" name=""/>
        <dsp:cNvSpPr/>
      </dsp:nvSpPr>
      <dsp:spPr>
        <a:xfrm>
          <a:off x="5186717" y="2149527"/>
          <a:ext cx="2351250" cy="815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endParaRPr lang="en-US" sz="1200" kern="1200" dirty="0">
            <a:latin typeface="Comic Sans MS" panose="030F0702030302020204" pitchFamily="66" charset="0"/>
          </a:endParaRPr>
        </a:p>
      </dsp:txBody>
      <dsp:txXfrm>
        <a:off x="5186717" y="2149527"/>
        <a:ext cx="2351250" cy="8153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4B26F-B215-40AD-892B-0F9A7BDDCFCE}">
      <dsp:nvSpPr>
        <dsp:cNvPr id="0" name=""/>
        <dsp:cNvSpPr/>
      </dsp:nvSpPr>
      <dsp:spPr>
        <a:xfrm>
          <a:off x="792688" y="798"/>
          <a:ext cx="1862007" cy="11172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Tests can be administered in a variety of ways to provide your child with the necessary support they need :</a:t>
          </a:r>
          <a:endParaRPr lang="en-US" sz="1300" kern="1200"/>
        </a:p>
      </dsp:txBody>
      <dsp:txXfrm>
        <a:off x="792688" y="798"/>
        <a:ext cx="1862007" cy="1117204"/>
      </dsp:txXfrm>
    </dsp:sp>
    <dsp:sp modelId="{225F13E8-9B2A-46AE-A8EC-C521A33AD40B}">
      <dsp:nvSpPr>
        <dsp:cNvPr id="0" name=""/>
        <dsp:cNvSpPr/>
      </dsp:nvSpPr>
      <dsp:spPr>
        <a:xfrm>
          <a:off x="2840896" y="798"/>
          <a:ext cx="1862007" cy="11172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In small groups</a:t>
          </a:r>
          <a:endParaRPr lang="en-US" sz="1300" kern="1200"/>
        </a:p>
      </dsp:txBody>
      <dsp:txXfrm>
        <a:off x="2840896" y="798"/>
        <a:ext cx="1862007" cy="1117204"/>
      </dsp:txXfrm>
    </dsp:sp>
    <dsp:sp modelId="{A108C135-E033-4681-861F-C393D805A652}">
      <dsp:nvSpPr>
        <dsp:cNvPr id="0" name=""/>
        <dsp:cNvSpPr/>
      </dsp:nvSpPr>
      <dsp:spPr>
        <a:xfrm>
          <a:off x="4889104" y="798"/>
          <a:ext cx="1862007" cy="11172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Providing a reader</a:t>
          </a:r>
          <a:endParaRPr lang="en-US" sz="1300" kern="1200"/>
        </a:p>
      </dsp:txBody>
      <dsp:txXfrm>
        <a:off x="4889104" y="798"/>
        <a:ext cx="1862007" cy="1117204"/>
      </dsp:txXfrm>
    </dsp:sp>
    <dsp:sp modelId="{4C2C8F56-4B78-477C-9551-1B2D1FDE1AB0}">
      <dsp:nvSpPr>
        <dsp:cNvPr id="0" name=""/>
        <dsp:cNvSpPr/>
      </dsp:nvSpPr>
      <dsp:spPr>
        <a:xfrm>
          <a:off x="792688" y="1304203"/>
          <a:ext cx="1862007" cy="11172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Transcribing work that is difficult to read.</a:t>
          </a:r>
          <a:endParaRPr lang="en-US" sz="1300" kern="1200"/>
        </a:p>
      </dsp:txBody>
      <dsp:txXfrm>
        <a:off x="792688" y="1304203"/>
        <a:ext cx="1862007" cy="1117204"/>
      </dsp:txXfrm>
    </dsp:sp>
    <dsp:sp modelId="{26786012-8AB7-4259-AEC4-9C30BDC0789A}">
      <dsp:nvSpPr>
        <dsp:cNvPr id="0" name=""/>
        <dsp:cNvSpPr/>
      </dsp:nvSpPr>
      <dsp:spPr>
        <a:xfrm>
          <a:off x="2840896" y="1304203"/>
          <a:ext cx="1862007" cy="11172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Providing a scribe</a:t>
          </a:r>
          <a:endParaRPr lang="en-US" sz="1300" kern="1200"/>
        </a:p>
      </dsp:txBody>
      <dsp:txXfrm>
        <a:off x="2840896" y="1304203"/>
        <a:ext cx="1862007" cy="1117204"/>
      </dsp:txXfrm>
    </dsp:sp>
    <dsp:sp modelId="{19F2C7EC-6B52-4844-8994-19A57807AB16}">
      <dsp:nvSpPr>
        <dsp:cNvPr id="0" name=""/>
        <dsp:cNvSpPr/>
      </dsp:nvSpPr>
      <dsp:spPr>
        <a:xfrm>
          <a:off x="4889104" y="1304203"/>
          <a:ext cx="1862007" cy="11172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Providing extra time – you will be notified if your child meets this criteria.</a:t>
          </a:r>
          <a:endParaRPr lang="en-US" sz="1300" kern="1200"/>
        </a:p>
      </dsp:txBody>
      <dsp:txXfrm>
        <a:off x="4889104" y="1304203"/>
        <a:ext cx="1862007" cy="1117204"/>
      </dsp:txXfrm>
    </dsp:sp>
    <dsp:sp modelId="{18C85894-145A-433F-8761-C25C4A292475}">
      <dsp:nvSpPr>
        <dsp:cNvPr id="0" name=""/>
        <dsp:cNvSpPr/>
      </dsp:nvSpPr>
      <dsp:spPr>
        <a:xfrm>
          <a:off x="2840896" y="2607608"/>
          <a:ext cx="1862007" cy="11172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We have  a breakfast club for 8.30am for Year 6 children during SATs week with bacon or sausage butties on the final Thursday.</a:t>
          </a:r>
          <a:endParaRPr lang="en-US" sz="1300" kern="1200"/>
        </a:p>
      </dsp:txBody>
      <dsp:txXfrm>
        <a:off x="2840896" y="2607608"/>
        <a:ext cx="1862007" cy="1117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1DDDF-BBF0-4B4F-BC01-70B9750BE3BD}">
      <dsp:nvSpPr>
        <dsp:cNvPr id="0" name=""/>
        <dsp:cNvSpPr/>
      </dsp:nvSpPr>
      <dsp:spPr>
        <a:xfrm>
          <a:off x="0" y="638"/>
          <a:ext cx="4429635" cy="1494125"/>
        </a:xfrm>
        <a:prstGeom prst="roundRect">
          <a:avLst>
            <a:gd name="adj" fmla="val 10000"/>
          </a:avLst>
        </a:prstGeom>
        <a:solidFill>
          <a:schemeClr val="accent2">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7696439D-ABC8-4DE0-9545-CAB923F21BBE}">
      <dsp:nvSpPr>
        <dsp:cNvPr id="0" name=""/>
        <dsp:cNvSpPr/>
      </dsp:nvSpPr>
      <dsp:spPr>
        <a:xfrm>
          <a:off x="451973" y="336816"/>
          <a:ext cx="821769" cy="82176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AA4131BA-FD29-4626-8EEE-9EE2FBF9285D}">
      <dsp:nvSpPr>
        <dsp:cNvPr id="0" name=""/>
        <dsp:cNvSpPr/>
      </dsp:nvSpPr>
      <dsp:spPr>
        <a:xfrm>
          <a:off x="1725715" y="638"/>
          <a:ext cx="2703919"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lvl="0" algn="l" defTabSz="622300">
            <a:lnSpc>
              <a:spcPct val="90000"/>
            </a:lnSpc>
            <a:spcBef>
              <a:spcPct val="0"/>
            </a:spcBef>
            <a:spcAft>
              <a:spcPct val="35000"/>
            </a:spcAft>
          </a:pPr>
          <a:r>
            <a:rPr lang="en-GB" sz="1400" kern="1200"/>
            <a:t>Please try your hardest to avoid any absence during test week.</a:t>
          </a:r>
          <a:endParaRPr lang="en-US" sz="1400" kern="1200"/>
        </a:p>
      </dsp:txBody>
      <dsp:txXfrm>
        <a:off x="1725715" y="638"/>
        <a:ext cx="2703919" cy="1494125"/>
      </dsp:txXfrm>
    </dsp:sp>
    <dsp:sp modelId="{ABF0B7AF-11BF-4355-997D-CEC65228A097}">
      <dsp:nvSpPr>
        <dsp:cNvPr id="0" name=""/>
        <dsp:cNvSpPr/>
      </dsp:nvSpPr>
      <dsp:spPr>
        <a:xfrm>
          <a:off x="0" y="1868296"/>
          <a:ext cx="4429635" cy="1494125"/>
        </a:xfrm>
        <a:prstGeom prst="roundRect">
          <a:avLst>
            <a:gd name="adj" fmla="val 10000"/>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A3A654A5-CCA2-4F12-8674-11C36EAB1CF2}">
      <dsp:nvSpPr>
        <dsp:cNvPr id="0" name=""/>
        <dsp:cNvSpPr/>
      </dsp:nvSpPr>
      <dsp:spPr>
        <a:xfrm>
          <a:off x="451973" y="2204474"/>
          <a:ext cx="821769" cy="821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C468CC18-415B-47A6-A4FF-BBA8A52C180D}">
      <dsp:nvSpPr>
        <dsp:cNvPr id="0" name=""/>
        <dsp:cNvSpPr/>
      </dsp:nvSpPr>
      <dsp:spPr>
        <a:xfrm>
          <a:off x="1725715" y="1868296"/>
          <a:ext cx="2703919"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lvl="0" algn="l" defTabSz="622300">
            <a:lnSpc>
              <a:spcPct val="90000"/>
            </a:lnSpc>
            <a:spcBef>
              <a:spcPct val="0"/>
            </a:spcBef>
            <a:spcAft>
              <a:spcPct val="35000"/>
            </a:spcAft>
          </a:pPr>
          <a:r>
            <a:rPr lang="en-GB" sz="1400" kern="1200"/>
            <a:t>If children are ill please report to school as early as possible.</a:t>
          </a:r>
          <a:endParaRPr lang="en-US" sz="1400" kern="1200"/>
        </a:p>
      </dsp:txBody>
      <dsp:txXfrm>
        <a:off x="1725715" y="1868296"/>
        <a:ext cx="2703919" cy="1494125"/>
      </dsp:txXfrm>
    </dsp:sp>
    <dsp:sp modelId="{186DD187-A91C-4E65-80E4-A07CCAC99E64}">
      <dsp:nvSpPr>
        <dsp:cNvPr id="0" name=""/>
        <dsp:cNvSpPr/>
      </dsp:nvSpPr>
      <dsp:spPr>
        <a:xfrm>
          <a:off x="0" y="3735953"/>
          <a:ext cx="4429635" cy="1494125"/>
        </a:xfrm>
        <a:prstGeom prst="roundRect">
          <a:avLst>
            <a:gd name="adj" fmla="val 10000"/>
          </a:avLst>
        </a:prstGeom>
        <a:solidFill>
          <a:schemeClr val="accent4">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D1A12CD7-5044-4D4F-9D47-D8422FF8F5F2}">
      <dsp:nvSpPr>
        <dsp:cNvPr id="0" name=""/>
        <dsp:cNvSpPr/>
      </dsp:nvSpPr>
      <dsp:spPr>
        <a:xfrm>
          <a:off x="451973" y="4072131"/>
          <a:ext cx="821769" cy="82176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A9F4F85B-507B-48BF-A255-7A41C9C82A2B}">
      <dsp:nvSpPr>
        <dsp:cNvPr id="0" name=""/>
        <dsp:cNvSpPr/>
      </dsp:nvSpPr>
      <dsp:spPr>
        <a:xfrm>
          <a:off x="1725715" y="3735953"/>
          <a:ext cx="2703919"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lvl="0" algn="l" defTabSz="622300">
            <a:lnSpc>
              <a:spcPct val="90000"/>
            </a:lnSpc>
            <a:spcBef>
              <a:spcPct val="0"/>
            </a:spcBef>
            <a:spcAft>
              <a:spcPct val="35000"/>
            </a:spcAft>
          </a:pPr>
          <a:r>
            <a:rPr lang="en-GB" sz="1400" kern="1200"/>
            <a:t>Children who are absent may take tests up to a week later but must not be in contact with any other children. S/he would have to be brought into school and isolated from their peers.</a:t>
          </a:r>
          <a:endParaRPr lang="en-US" sz="1400" kern="1200"/>
        </a:p>
      </dsp:txBody>
      <dsp:txXfrm>
        <a:off x="1725715" y="3735953"/>
        <a:ext cx="2703919" cy="149412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D7C4983E-D655-4F46-B4E7-28AB5C6256EB}" type="datetimeFigureOut">
              <a:rPr lang="en-US"/>
              <a:pPr>
                <a:defRPr/>
              </a:pPr>
              <a:t>1/29/2024</a:t>
            </a:fld>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252B3D79-158F-44D1-BCD5-F77907D7E3D7}" type="slidenum">
              <a:rPr lang="en-US"/>
              <a:pPr>
                <a:defRPr/>
              </a:pPr>
              <a:t>‹#›</a:t>
            </a:fld>
            <a:endParaRPr lang="en-US"/>
          </a:p>
        </p:txBody>
      </p:sp>
    </p:spTree>
    <p:extLst>
      <p:ext uri="{BB962C8B-B14F-4D97-AF65-F5344CB8AC3E}">
        <p14:creationId xmlns:p14="http://schemas.microsoft.com/office/powerpoint/2010/main" val="671936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52B3D79-158F-44D1-BCD5-F77907D7E3D7}" type="slidenum">
              <a:rPr lang="en-US" smtClean="0"/>
              <a:pPr>
                <a:defRPr/>
              </a:pPr>
              <a:t>5</a:t>
            </a:fld>
            <a:endParaRPr lang="en-US"/>
          </a:p>
        </p:txBody>
      </p:sp>
    </p:spTree>
    <p:extLst>
      <p:ext uri="{BB962C8B-B14F-4D97-AF65-F5344CB8AC3E}">
        <p14:creationId xmlns:p14="http://schemas.microsoft.com/office/powerpoint/2010/main" val="288189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52B3D79-158F-44D1-BCD5-F77907D7E3D7}" type="slidenum">
              <a:rPr lang="en-US" smtClean="0"/>
              <a:pPr>
                <a:defRPr/>
              </a:pPr>
              <a:t>14</a:t>
            </a:fld>
            <a:endParaRPr lang="en-US"/>
          </a:p>
        </p:txBody>
      </p:sp>
    </p:spTree>
    <p:extLst>
      <p:ext uri="{BB962C8B-B14F-4D97-AF65-F5344CB8AC3E}">
        <p14:creationId xmlns:p14="http://schemas.microsoft.com/office/powerpoint/2010/main" val="2123994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lumMod val="75000"/>
                  </a:schemeClr>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rgbClr val="FFFFFF"/>
                </a:solidFill>
                <a:latin typeface="+mn-lt"/>
              </a:defRPr>
            </a:lvl1pPr>
          </a:lstStyle>
          <a:p>
            <a:pPr>
              <a:defRPr/>
            </a:pPr>
            <a:endParaRPr lang="en-GB"/>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a:defRPr/>
            </a:pPr>
            <a:endParaRPr lang="en-GB"/>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a:defRPr/>
            </a:pPr>
            <a:fld id="{329101C3-B52C-461E-AB44-C055D1007D77}" type="slidenum">
              <a:rPr lang="en-GB" smtClean="0"/>
              <a:pPr>
                <a:defRPr/>
              </a:pPr>
              <a:t>‹#›</a:t>
            </a:fld>
            <a:endParaRPr lang="en-GB"/>
          </a:p>
        </p:txBody>
      </p:sp>
    </p:spTree>
    <p:extLst>
      <p:ext uri="{BB962C8B-B14F-4D97-AF65-F5344CB8AC3E}">
        <p14:creationId xmlns:p14="http://schemas.microsoft.com/office/powerpoint/2010/main" val="27852335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EF2CB8D-11C9-4756-8616-C20236AD9A4A}" type="slidenum">
              <a:rPr lang="en-GB" smtClean="0"/>
              <a:pPr>
                <a:defRPr/>
              </a:pPr>
              <a:t>‹#›</a:t>
            </a:fld>
            <a:endParaRPr lang="en-GB"/>
          </a:p>
        </p:txBody>
      </p:sp>
    </p:spTree>
    <p:extLst>
      <p:ext uri="{BB962C8B-B14F-4D97-AF65-F5344CB8AC3E}">
        <p14:creationId xmlns:p14="http://schemas.microsoft.com/office/powerpoint/2010/main" val="163955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CF10F0F-54B6-4257-B3FE-609E7474D747}" type="slidenum">
              <a:rPr lang="en-GB" smtClean="0"/>
              <a:pPr>
                <a:defRPr/>
              </a:pPr>
              <a:t>‹#›</a:t>
            </a:fld>
            <a:endParaRPr lang="en-GB"/>
          </a:p>
        </p:txBody>
      </p:sp>
    </p:spTree>
    <p:extLst>
      <p:ext uri="{BB962C8B-B14F-4D97-AF65-F5344CB8AC3E}">
        <p14:creationId xmlns:p14="http://schemas.microsoft.com/office/powerpoint/2010/main" val="299352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AB2532F1-D19C-49B7-8E4B-761C933B209D}" type="slidenum">
              <a:rPr lang="en-GB" smtClean="0"/>
              <a:pPr>
                <a:defRPr/>
              </a:pPr>
              <a:t>‹#›</a:t>
            </a:fld>
            <a:endParaRPr lang="en-GB"/>
          </a:p>
        </p:txBody>
      </p:sp>
    </p:spTree>
    <p:extLst>
      <p:ext uri="{BB962C8B-B14F-4D97-AF65-F5344CB8AC3E}">
        <p14:creationId xmlns:p14="http://schemas.microsoft.com/office/powerpoint/2010/main" val="267413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rgbClr val="FFFFFF"/>
                </a:solidFill>
                <a:latin typeface="+mn-lt"/>
                <a:ea typeface="+mn-ea"/>
                <a:cs typeface="+mn-cs"/>
              </a:defRPr>
            </a:lvl1pPr>
          </a:lstStyle>
          <a:p>
            <a:pPr>
              <a:defRPr/>
            </a:pPr>
            <a:endParaRPr lang="en-GB"/>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a:defRPr/>
            </a:pPr>
            <a:endParaRPr lang="en-GB"/>
          </a:p>
        </p:txBody>
      </p:sp>
      <p:sp>
        <p:nvSpPr>
          <p:cNvPr id="6" name="Slide Number Placeholder 5"/>
          <p:cNvSpPr>
            <a:spLocks noGrp="1"/>
          </p:cNvSpPr>
          <p:nvPr>
            <p:ph type="sldNum" sz="quarter" idx="12"/>
          </p:nvPr>
        </p:nvSpPr>
        <p:spPr>
          <a:xfrm>
            <a:off x="6453378" y="5211060"/>
            <a:ext cx="1584198" cy="228600"/>
          </a:xfrm>
        </p:spPr>
        <p:txBody>
          <a:bodyPr/>
          <a:lstStyle/>
          <a:p>
            <a:pPr>
              <a:defRPr/>
            </a:pPr>
            <a:fld id="{945789C1-612F-43F5-A52C-35E84968A887}" type="slidenum">
              <a:rPr lang="en-GB" smtClean="0"/>
              <a:pPr>
                <a:defRPr/>
              </a:pPr>
              <a:t>‹#›</a:t>
            </a:fld>
            <a:endParaRPr lang="en-GB"/>
          </a:p>
        </p:txBody>
      </p:sp>
    </p:spTree>
    <p:extLst>
      <p:ext uri="{BB962C8B-B14F-4D97-AF65-F5344CB8AC3E}">
        <p14:creationId xmlns:p14="http://schemas.microsoft.com/office/powerpoint/2010/main" val="8831916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CE3A705-DC83-41A1-AC21-D28BA91E9220}" type="slidenum">
              <a:rPr lang="en-GB" smtClean="0"/>
              <a:pPr>
                <a:defRPr/>
              </a:pPr>
              <a:t>‹#›</a:t>
            </a:fld>
            <a:endParaRPr lang="en-GB"/>
          </a:p>
        </p:txBody>
      </p:sp>
    </p:spTree>
    <p:extLst>
      <p:ext uri="{BB962C8B-B14F-4D97-AF65-F5344CB8AC3E}">
        <p14:creationId xmlns:p14="http://schemas.microsoft.com/office/powerpoint/2010/main" val="112582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6EA7FDB4-D485-4BBA-9C8E-DAAD463694CA}" type="slidenum">
              <a:rPr lang="en-GB" smtClean="0"/>
              <a:pPr>
                <a:defRPr/>
              </a:pPr>
              <a:t>‹#›</a:t>
            </a:fld>
            <a:endParaRPr lang="en-GB"/>
          </a:p>
        </p:txBody>
      </p:sp>
    </p:spTree>
    <p:extLst>
      <p:ext uri="{BB962C8B-B14F-4D97-AF65-F5344CB8AC3E}">
        <p14:creationId xmlns:p14="http://schemas.microsoft.com/office/powerpoint/2010/main" val="106895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CEBE7DDA-AE2D-45CC-B693-6EC6FB95C6D6}" type="slidenum">
              <a:rPr lang="en-GB" smtClean="0"/>
              <a:pPr>
                <a:defRPr/>
              </a:pPr>
              <a:t>‹#›</a:t>
            </a:fld>
            <a:endParaRPr lang="en-GB"/>
          </a:p>
        </p:txBody>
      </p:sp>
    </p:spTree>
    <p:extLst>
      <p:ext uri="{BB962C8B-B14F-4D97-AF65-F5344CB8AC3E}">
        <p14:creationId xmlns:p14="http://schemas.microsoft.com/office/powerpoint/2010/main" val="54370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48219FB3-887B-4CEE-BA68-FA11949B0007}" type="slidenum">
              <a:rPr lang="en-GB" smtClean="0"/>
              <a:pPr>
                <a:defRPr/>
              </a:pPr>
              <a:t>‹#›</a:t>
            </a:fld>
            <a:endParaRPr lang="en-GB"/>
          </a:p>
        </p:txBody>
      </p:sp>
    </p:spTree>
    <p:extLst>
      <p:ext uri="{BB962C8B-B14F-4D97-AF65-F5344CB8AC3E}">
        <p14:creationId xmlns:p14="http://schemas.microsoft.com/office/powerpoint/2010/main" val="380095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a:xfrm>
            <a:off x="7746008" y="6302326"/>
            <a:ext cx="1097280" cy="274320"/>
          </a:xfrm>
        </p:spPr>
        <p:txBody>
          <a:bodyPr/>
          <a:lstStyle/>
          <a:p>
            <a:pPr>
              <a:defRPr/>
            </a:pPr>
            <a:fld id="{9E039886-AFEB-49D0-BDDF-0C073AA17F10}" type="slidenum">
              <a:rPr lang="en-GB" smtClean="0"/>
              <a:pPr>
                <a:defRPr/>
              </a:pPr>
              <a:t>‹#›</a:t>
            </a:fld>
            <a:endParaRPr lang="en-GB"/>
          </a:p>
        </p:txBody>
      </p:sp>
    </p:spTree>
    <p:extLst>
      <p:ext uri="{BB962C8B-B14F-4D97-AF65-F5344CB8AC3E}">
        <p14:creationId xmlns:p14="http://schemas.microsoft.com/office/powerpoint/2010/main" val="148633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1">
                    <a:lumMod val="75000"/>
                    <a:lumOff val="25000"/>
                  </a:schemeClr>
                </a:solidFill>
              </a:defRPr>
            </a:lvl1pPr>
          </a:lstStyle>
          <a:p>
            <a:pPr>
              <a:defRPr/>
            </a:pPr>
            <a:fld id="{ACCBA548-8C9D-4E71-9414-53EC6B644614}" type="slidenum">
              <a:rPr lang="en-GB" smtClean="0"/>
              <a:pPr>
                <a:defRPr/>
              </a:pPr>
              <a:t>‹#›</a:t>
            </a:fld>
            <a:endParaRPr lang="en-GB"/>
          </a:p>
        </p:txBody>
      </p:sp>
    </p:spTree>
    <p:extLst>
      <p:ext uri="{BB962C8B-B14F-4D97-AF65-F5344CB8AC3E}">
        <p14:creationId xmlns:p14="http://schemas.microsoft.com/office/powerpoint/2010/main" val="221831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8" name="Rectangle 7"/>
          <p:cNvSpPr/>
          <p:nvPr/>
        </p:nvSpPr>
        <p:spPr>
          <a:xfrm>
            <a:off x="292608" y="292608"/>
            <a:ext cx="8558784" cy="6272784"/>
          </a:xfrm>
          <a:prstGeom prst="rect">
            <a:avLst/>
          </a:prstGeom>
          <a:noFill/>
          <a:ln w="6350" cap="sq" cmpd="sng" algn="ctr">
            <a:solidFill>
              <a:schemeClr val="tx1">
                <a:lumMod val="75000"/>
                <a:lumOff val="25000"/>
              </a:schemeClr>
            </a:solid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2142" y="6302326"/>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endParaRPr lang="en-GB"/>
          </a:p>
        </p:txBody>
      </p:sp>
      <p:sp>
        <p:nvSpPr>
          <p:cNvPr id="5" name="Footer Placeholder 4"/>
          <p:cNvSpPr>
            <a:spLocks noGrp="1"/>
          </p:cNvSpPr>
          <p:nvPr>
            <p:ph type="ftr" sz="quarter" idx="3"/>
          </p:nvPr>
        </p:nvSpPr>
        <p:spPr>
          <a:xfrm>
            <a:off x="2596896" y="6302326"/>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a:defRPr/>
            </a:pPr>
            <a:endParaRPr lang="en-GB"/>
          </a:p>
        </p:txBody>
      </p:sp>
      <p:sp>
        <p:nvSpPr>
          <p:cNvPr id="6" name="Slide Number Placeholder 5"/>
          <p:cNvSpPr>
            <a:spLocks noGrp="1"/>
          </p:cNvSpPr>
          <p:nvPr>
            <p:ph type="sldNum" sz="quarter" idx="4"/>
          </p:nvPr>
        </p:nvSpPr>
        <p:spPr>
          <a:xfrm>
            <a:off x="7753042" y="6302326"/>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fld id="{F93EEF57-DDAD-444A-AFD9-A16680A368BA}" type="slidenum">
              <a:rPr lang="en-GB" smtClean="0"/>
              <a:pPr>
                <a:defRPr/>
              </a:pPr>
              <a:t>‹#›</a:t>
            </a:fld>
            <a:endParaRPr lang="en-GB"/>
          </a:p>
        </p:txBody>
      </p:sp>
    </p:spTree>
    <p:extLst>
      <p:ext uri="{BB962C8B-B14F-4D97-AF65-F5344CB8AC3E}">
        <p14:creationId xmlns:p14="http://schemas.microsoft.com/office/powerpoint/2010/main" val="19075469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995F625-BE4F-4433-8290-5DF0E8589F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E836677E-F83B-4FAB-8095-870076307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655E224A-5F26-423E-949C-07A720F39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A6F1DA18-4CA4-40CF-9ACA-105D8373B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8A79EC64-D2ED-4893-9F2E-2493171A9D90}"/>
              </a:ext>
            </a:extLst>
          </p:cNvPr>
          <p:cNvSpPr>
            <a:spLocks noGrp="1"/>
          </p:cNvSpPr>
          <p:nvPr>
            <p:ph type="ctrTitle"/>
          </p:nvPr>
        </p:nvSpPr>
        <p:spPr>
          <a:xfrm>
            <a:off x="945153" y="1887795"/>
            <a:ext cx="7254980" cy="2733106"/>
          </a:xfrm>
        </p:spPr>
        <p:txBody>
          <a:bodyPr anchor="ctr">
            <a:normAutofit/>
          </a:bodyPr>
          <a:lstStyle/>
          <a:p>
            <a:r>
              <a:rPr lang="en-GB" sz="4800" dirty="0" err="1">
                <a:latin typeface="Comic Sans MS" panose="030F0702030302020204" pitchFamily="66" charset="0"/>
              </a:rPr>
              <a:t>SaTs</a:t>
            </a:r>
            <a:r>
              <a:rPr lang="en-GB" sz="4800" dirty="0">
                <a:latin typeface="Comic Sans MS" panose="030F0702030302020204" pitchFamily="66" charset="0"/>
              </a:rPr>
              <a:t> </a:t>
            </a:r>
            <a:r>
              <a:rPr lang="en-GB" sz="4800" dirty="0" smtClean="0">
                <a:latin typeface="Comic Sans MS" panose="030F0702030302020204" pitchFamily="66" charset="0"/>
              </a:rPr>
              <a:t>2024</a:t>
            </a:r>
            <a:r>
              <a:rPr lang="en-GB" sz="4800" dirty="0">
                <a:latin typeface="Comic Sans MS" panose="030F0702030302020204" pitchFamily="66" charset="0"/>
              </a:rPr>
              <a:t/>
            </a:r>
            <a:br>
              <a:rPr lang="en-GB" sz="4800" dirty="0">
                <a:latin typeface="Comic Sans MS" panose="030F0702030302020204" pitchFamily="66" charset="0"/>
              </a:rPr>
            </a:br>
            <a:r>
              <a:rPr lang="en-GB" sz="4800" dirty="0" smtClean="0">
                <a:latin typeface="Comic Sans MS" panose="030F0702030302020204" pitchFamily="66" charset="0"/>
              </a:rPr>
              <a:t>information </a:t>
            </a:r>
            <a:r>
              <a:rPr lang="en-GB" sz="4800" dirty="0">
                <a:latin typeface="Comic Sans MS" panose="030F0702030302020204" pitchFamily="66" charset="0"/>
              </a:rPr>
              <a:t>for parents and carers</a:t>
            </a:r>
          </a:p>
        </p:txBody>
      </p:sp>
      <p:sp>
        <p:nvSpPr>
          <p:cNvPr id="2050" name="Rectangle 3"/>
          <p:cNvSpPr>
            <a:spLocks noGrp="1" noChangeArrowheads="1"/>
          </p:cNvSpPr>
          <p:nvPr>
            <p:ph type="subTitle" idx="1"/>
          </p:nvPr>
        </p:nvSpPr>
        <p:spPr>
          <a:xfrm>
            <a:off x="945153" y="4718994"/>
            <a:ext cx="7254979" cy="913322"/>
          </a:xfrm>
        </p:spPr>
        <p:txBody>
          <a:bodyPr>
            <a:normAutofit/>
          </a:bodyPr>
          <a:lstStyle/>
          <a:p>
            <a:pPr eaLnBrk="1" hangingPunct="1">
              <a:spcAft>
                <a:spcPts val="600"/>
              </a:spcAft>
              <a:defRPr/>
            </a:pPr>
            <a:endParaRPr lang="en-GB" sz="1700">
              <a:latin typeface="Comic Sans MS" pitchFamily="66" charset="0"/>
            </a:endParaRPr>
          </a:p>
          <a:p>
            <a:pPr eaLnBrk="1" hangingPunct="1">
              <a:spcAft>
                <a:spcPts val="600"/>
              </a:spcAft>
              <a:defRPr/>
            </a:pPr>
            <a:endParaRPr lang="en-GB" sz="1700">
              <a:latin typeface="Comic Sans MS" pitchFamily="66" charset="0"/>
            </a:endParaRPr>
          </a:p>
        </p:txBody>
      </p:sp>
      <p:sp>
        <p:nvSpPr>
          <p:cNvPr id="79" name="Rectangle 78">
            <a:extLst>
              <a:ext uri="{FF2B5EF4-FFF2-40B4-BE49-F238E27FC236}">
                <a16:creationId xmlns:a16="http://schemas.microsoft.com/office/drawing/2014/main" id="{7C6D1B74-744B-4231-97DB-86B4C9C5E2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610955"/>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ABC98C72-9EDD-4426-B45A-84E06A7CD22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7635"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4887186-EE44-4AD3-BEFE-3478B453719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6365"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EECC4E-F1C0-4C09-A7FD-4D623DACCC4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7635" y="1244380"/>
            <a:ext cx="126873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DE0F3-C848-407E-A108-A94F7BCACF12}"/>
              </a:ext>
            </a:extLst>
          </p:cNvPr>
          <p:cNvSpPr/>
          <p:nvPr/>
        </p:nvSpPr>
        <p:spPr>
          <a:xfrm>
            <a:off x="323528" y="188640"/>
            <a:ext cx="8496944" cy="5601533"/>
          </a:xfrm>
          <a:prstGeom prst="rect">
            <a:avLst/>
          </a:prstGeom>
        </p:spPr>
        <p:txBody>
          <a:bodyPr wrap="square">
            <a:spAutoFit/>
          </a:bodyPr>
          <a:lstStyle/>
          <a:p>
            <a:pPr algn="ctr"/>
            <a:r>
              <a:rPr lang="en-GB" sz="3200" b="1" dirty="0">
                <a:solidFill>
                  <a:srgbClr val="FF0000"/>
                </a:solidFill>
                <a:latin typeface="Comic Sans MS" panose="030F0702030302020204" pitchFamily="66" charset="0"/>
                <a:ea typeface="Arial" charset="0"/>
                <a:cs typeface="Arial" charset="0"/>
              </a:rPr>
              <a:t>The Reading Test</a:t>
            </a:r>
            <a:endParaRPr lang="en-GB" b="1" dirty="0">
              <a:solidFill>
                <a:srgbClr val="002060"/>
              </a:solidFill>
              <a:latin typeface="Comic Sans MS" panose="030F0702030302020204" pitchFamily="66" charset="0"/>
              <a:ea typeface="Arial" charset="0"/>
              <a:cs typeface="Arial" charset="0"/>
            </a:endParaRP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The test assesses whether pupils’ comprehension of age appropriate texts meets the national standard. There will be numerous questions on inference, vocabulary and authorial choice.</a:t>
            </a: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Pupils will have 60 minutes to complete the test, including reading the texts and writing the answers.</a:t>
            </a: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The test will have three different texts to read, drawing on fiction, non-fiction or poetry.</a:t>
            </a: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Questions are focused around the following areas (called ‘content domains’): </a:t>
            </a:r>
            <a:br>
              <a:rPr lang="en-GB" b="1" dirty="0">
                <a:solidFill>
                  <a:srgbClr val="002060"/>
                </a:solidFill>
                <a:latin typeface="Comic Sans MS" panose="030F0702030302020204" pitchFamily="66" charset="0"/>
                <a:ea typeface="Arial" charset="0"/>
                <a:cs typeface="Arial" charset="0"/>
              </a:rPr>
            </a:br>
            <a:r>
              <a:rPr lang="en-US" sz="1100" b="1" dirty="0">
                <a:solidFill>
                  <a:srgbClr val="7030A0"/>
                </a:solidFill>
                <a:latin typeface="Comic Sans MS" panose="030F0702030302020204" pitchFamily="66" charset="0"/>
                <a:ea typeface="Arial" charset="0"/>
                <a:cs typeface="Arial" charset="0"/>
              </a:rPr>
              <a:t>- </a:t>
            </a:r>
            <a:r>
              <a:rPr lang="en-US" sz="1200" b="1" dirty="0">
                <a:solidFill>
                  <a:srgbClr val="7030A0"/>
                </a:solidFill>
                <a:latin typeface="Comic Sans MS" panose="030F0702030302020204" pitchFamily="66" charset="0"/>
                <a:ea typeface="Arial" charset="0"/>
                <a:cs typeface="Arial" charset="0"/>
              </a:rPr>
              <a:t>give/explain the meaning of words in context </a:t>
            </a:r>
            <a:br>
              <a:rPr lang="en-US" sz="1200" b="1" dirty="0">
                <a:solidFill>
                  <a:srgbClr val="7030A0"/>
                </a:solidFill>
                <a:latin typeface="Comic Sans MS" panose="030F0702030302020204" pitchFamily="66" charset="0"/>
                <a:ea typeface="Arial" charset="0"/>
                <a:cs typeface="Arial" charset="0"/>
              </a:rPr>
            </a:br>
            <a:r>
              <a:rPr lang="en-US" sz="1200" b="1" dirty="0">
                <a:solidFill>
                  <a:srgbClr val="7030A0"/>
                </a:solidFill>
                <a:latin typeface="Comic Sans MS" panose="030F0702030302020204" pitchFamily="66" charset="0"/>
                <a:ea typeface="Arial" charset="0"/>
                <a:cs typeface="Arial" charset="0"/>
              </a:rPr>
              <a:t>- retrieve and record information/identify key details from fiction and non-fiction </a:t>
            </a:r>
            <a:br>
              <a:rPr lang="en-US" sz="1200" b="1" dirty="0">
                <a:solidFill>
                  <a:srgbClr val="7030A0"/>
                </a:solidFill>
                <a:latin typeface="Comic Sans MS" panose="030F0702030302020204" pitchFamily="66" charset="0"/>
                <a:ea typeface="Arial" charset="0"/>
                <a:cs typeface="Arial" charset="0"/>
              </a:rPr>
            </a:br>
            <a:r>
              <a:rPr lang="en-US" sz="1200" b="1" dirty="0">
                <a:solidFill>
                  <a:srgbClr val="7030A0"/>
                </a:solidFill>
                <a:latin typeface="Comic Sans MS" panose="030F0702030302020204" pitchFamily="66" charset="0"/>
                <a:ea typeface="Arial" charset="0"/>
                <a:cs typeface="Arial" charset="0"/>
              </a:rPr>
              <a:t>- </a:t>
            </a:r>
            <a:r>
              <a:rPr lang="en-US" sz="1200" b="1" dirty="0" err="1">
                <a:solidFill>
                  <a:srgbClr val="7030A0"/>
                </a:solidFill>
                <a:latin typeface="Comic Sans MS" panose="030F0702030302020204" pitchFamily="66" charset="0"/>
                <a:ea typeface="Arial" charset="0"/>
                <a:cs typeface="Arial" charset="0"/>
              </a:rPr>
              <a:t>summarise</a:t>
            </a:r>
            <a:r>
              <a:rPr lang="en-US" sz="1200" b="1" dirty="0">
                <a:solidFill>
                  <a:srgbClr val="7030A0"/>
                </a:solidFill>
                <a:latin typeface="Comic Sans MS" panose="030F0702030302020204" pitchFamily="66" charset="0"/>
                <a:ea typeface="Arial" charset="0"/>
                <a:cs typeface="Arial" charset="0"/>
              </a:rPr>
              <a:t> main ideas from more than one paragraph </a:t>
            </a:r>
            <a:br>
              <a:rPr lang="en-US" sz="1200" b="1" dirty="0">
                <a:solidFill>
                  <a:srgbClr val="7030A0"/>
                </a:solidFill>
                <a:latin typeface="Comic Sans MS" panose="030F0702030302020204" pitchFamily="66" charset="0"/>
                <a:ea typeface="Arial" charset="0"/>
                <a:cs typeface="Arial" charset="0"/>
              </a:rPr>
            </a:br>
            <a:r>
              <a:rPr lang="en-US" sz="1200" b="1" dirty="0">
                <a:solidFill>
                  <a:srgbClr val="7030A0"/>
                </a:solidFill>
                <a:latin typeface="Comic Sans MS" panose="030F0702030302020204" pitchFamily="66" charset="0"/>
                <a:ea typeface="Arial" charset="0"/>
                <a:cs typeface="Arial" charset="0"/>
              </a:rPr>
              <a:t>- make inferences from the text/explain and justify inferences with evidence from the text </a:t>
            </a:r>
            <a:br>
              <a:rPr lang="en-US" sz="1200" b="1" dirty="0">
                <a:solidFill>
                  <a:srgbClr val="7030A0"/>
                </a:solidFill>
                <a:latin typeface="Comic Sans MS" panose="030F0702030302020204" pitchFamily="66" charset="0"/>
                <a:ea typeface="Arial" charset="0"/>
                <a:cs typeface="Arial" charset="0"/>
              </a:rPr>
            </a:br>
            <a:r>
              <a:rPr lang="en-US" sz="1200" b="1" dirty="0">
                <a:solidFill>
                  <a:srgbClr val="7030A0"/>
                </a:solidFill>
                <a:latin typeface="Comic Sans MS" panose="030F0702030302020204" pitchFamily="66" charset="0"/>
                <a:ea typeface="Arial" charset="0"/>
                <a:cs typeface="Arial" charset="0"/>
              </a:rPr>
              <a:t>- predict what might happen from details stated and implied </a:t>
            </a:r>
            <a:br>
              <a:rPr lang="en-US" sz="1200" b="1" dirty="0">
                <a:solidFill>
                  <a:srgbClr val="7030A0"/>
                </a:solidFill>
                <a:latin typeface="Comic Sans MS" panose="030F0702030302020204" pitchFamily="66" charset="0"/>
                <a:ea typeface="Arial" charset="0"/>
                <a:cs typeface="Arial" charset="0"/>
              </a:rPr>
            </a:br>
            <a:r>
              <a:rPr lang="en-US" sz="1200" b="1" dirty="0">
                <a:solidFill>
                  <a:srgbClr val="7030A0"/>
                </a:solidFill>
                <a:latin typeface="Comic Sans MS" panose="030F0702030302020204" pitchFamily="66" charset="0"/>
                <a:ea typeface="Arial" charset="0"/>
                <a:cs typeface="Arial" charset="0"/>
              </a:rPr>
              <a:t>- identify/explain how information/narrative content is related and contributes to </a:t>
            </a:r>
            <a:br>
              <a:rPr lang="en-US" sz="1200" b="1" dirty="0">
                <a:solidFill>
                  <a:srgbClr val="7030A0"/>
                </a:solidFill>
                <a:latin typeface="Comic Sans MS" panose="030F0702030302020204" pitchFamily="66" charset="0"/>
                <a:ea typeface="Arial" charset="0"/>
                <a:cs typeface="Arial" charset="0"/>
              </a:rPr>
            </a:br>
            <a:r>
              <a:rPr lang="en-US" sz="1200" b="1" dirty="0">
                <a:solidFill>
                  <a:srgbClr val="7030A0"/>
                </a:solidFill>
                <a:latin typeface="Comic Sans MS" panose="030F0702030302020204" pitchFamily="66" charset="0"/>
                <a:ea typeface="Arial" charset="0"/>
                <a:cs typeface="Arial" charset="0"/>
              </a:rPr>
              <a:t>   meaning as a whole </a:t>
            </a:r>
            <a:br>
              <a:rPr lang="en-US" sz="1200" b="1" dirty="0">
                <a:solidFill>
                  <a:srgbClr val="7030A0"/>
                </a:solidFill>
                <a:latin typeface="Comic Sans MS" panose="030F0702030302020204" pitchFamily="66" charset="0"/>
                <a:ea typeface="Arial" charset="0"/>
                <a:cs typeface="Arial" charset="0"/>
              </a:rPr>
            </a:br>
            <a:r>
              <a:rPr lang="en-US" sz="1200" b="1" dirty="0">
                <a:solidFill>
                  <a:srgbClr val="7030A0"/>
                </a:solidFill>
                <a:latin typeface="Comic Sans MS" panose="030F0702030302020204" pitchFamily="66" charset="0"/>
                <a:ea typeface="Arial" charset="0"/>
                <a:cs typeface="Arial" charset="0"/>
              </a:rPr>
              <a:t>- identify/explain how meaning is enhanced through choice of words and phrases </a:t>
            </a:r>
            <a:br>
              <a:rPr lang="en-US" sz="1200" b="1" dirty="0">
                <a:solidFill>
                  <a:srgbClr val="7030A0"/>
                </a:solidFill>
                <a:latin typeface="Comic Sans MS" panose="030F0702030302020204" pitchFamily="66" charset="0"/>
                <a:ea typeface="Arial" charset="0"/>
                <a:cs typeface="Arial" charset="0"/>
              </a:rPr>
            </a:br>
            <a:r>
              <a:rPr lang="en-US" sz="1200" b="1" dirty="0">
                <a:solidFill>
                  <a:srgbClr val="7030A0"/>
                </a:solidFill>
                <a:latin typeface="Comic Sans MS" panose="030F0702030302020204" pitchFamily="66" charset="0"/>
                <a:ea typeface="Arial" charset="0"/>
                <a:cs typeface="Arial" charset="0"/>
              </a:rPr>
              <a:t>- make comparisons within the text </a:t>
            </a: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There are a range of answer types, including multiple choice, short one-word answers and longer answers that require a written paragraph.</a:t>
            </a:r>
            <a:endParaRPr lang="en-GB" sz="2000" b="1" dirty="0">
              <a:solidFill>
                <a:srgbClr val="002060"/>
              </a:solidFill>
              <a:latin typeface="Comic Sans MS" panose="030F0702030302020204" pitchFamily="66" charset="0"/>
              <a:ea typeface="Arial" charset="0"/>
              <a:cs typeface="Arial" charset="0"/>
            </a:endParaRPr>
          </a:p>
        </p:txBody>
      </p:sp>
    </p:spTree>
    <p:extLst>
      <p:ext uri="{BB962C8B-B14F-4D97-AF65-F5344CB8AC3E}">
        <p14:creationId xmlns:p14="http://schemas.microsoft.com/office/powerpoint/2010/main" val="2325722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00100" y="642594"/>
            <a:ext cx="7543800" cy="1371600"/>
          </a:xfrm>
        </p:spPr>
        <p:txBody>
          <a:bodyPr>
            <a:normAutofit/>
          </a:bodyPr>
          <a:lstStyle/>
          <a:p>
            <a:pPr algn="ctr"/>
            <a:r>
              <a:rPr lang="en-GB" b="1" u="sng">
                <a:latin typeface="Comic Sans MS" pitchFamily="66" charset="0"/>
              </a:rPr>
              <a:t>Reading </a:t>
            </a:r>
            <a:endParaRPr lang="en-US" b="1" u="sng">
              <a:latin typeface="Comic Sans MS" pitchFamily="66" charset="0"/>
            </a:endParaRPr>
          </a:p>
        </p:txBody>
      </p:sp>
      <p:graphicFrame>
        <p:nvGraphicFramePr>
          <p:cNvPr id="6149" name="Rectangle 3">
            <a:extLst>
              <a:ext uri="{FF2B5EF4-FFF2-40B4-BE49-F238E27FC236}">
                <a16:creationId xmlns:a16="http://schemas.microsoft.com/office/drawing/2014/main" id="{A9F4BAC2-2B90-43DD-8899-F697F402F170}"/>
              </a:ext>
            </a:extLst>
          </p:cNvPr>
          <p:cNvGraphicFramePr>
            <a:graphicFrameLocks noGrp="1"/>
          </p:cNvGraphicFramePr>
          <p:nvPr>
            <p:ph idx="1"/>
            <p:extLst>
              <p:ext uri="{D42A27DB-BD31-4B8C-83A1-F6EECF244321}">
                <p14:modId xmlns:p14="http://schemas.microsoft.com/office/powerpoint/2010/main" val="4007141972"/>
              </p:ext>
            </p:extLst>
          </p:nvPr>
        </p:nvGraphicFramePr>
        <p:xfrm>
          <a:off x="800100" y="2310063"/>
          <a:ext cx="75438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0" y="10713"/>
            <a:ext cx="9143980" cy="6847287"/>
          </a:xfrm>
          <a:prstGeom prst="rect">
            <a:avLst/>
          </a:prstGeom>
        </p:spPr>
      </p:pic>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16975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10" y="585186"/>
            <a:ext cx="7924800" cy="5970865"/>
          </a:xfrm>
          <a:prstGeom prst="rect">
            <a:avLst/>
          </a:prstGeom>
        </p:spPr>
        <p:txBody>
          <a:bodyPr wrap="square">
            <a:spAutoFit/>
          </a:bodyPr>
          <a:lstStyle/>
          <a:p>
            <a:pPr algn="ctr"/>
            <a:r>
              <a:rPr lang="en-GB" sz="3200" b="1" dirty="0">
                <a:solidFill>
                  <a:srgbClr val="FF0000"/>
                </a:solidFill>
                <a:latin typeface="Comic Sans MS" panose="030F0702030302020204" pitchFamily="66" charset="0"/>
                <a:ea typeface="Arial" charset="0"/>
                <a:cs typeface="Arial" charset="0"/>
              </a:rPr>
              <a:t>The </a:t>
            </a:r>
            <a:r>
              <a:rPr lang="en-GB" sz="3200" b="1" dirty="0" err="1">
                <a:solidFill>
                  <a:srgbClr val="FF0000"/>
                </a:solidFill>
                <a:latin typeface="Comic Sans MS" panose="030F0702030302020204" pitchFamily="66" charset="0"/>
                <a:ea typeface="Arial" charset="0"/>
                <a:cs typeface="Arial" charset="0"/>
              </a:rPr>
              <a:t>SPaG</a:t>
            </a:r>
            <a:r>
              <a:rPr lang="en-GB" sz="3200" b="1" dirty="0">
                <a:solidFill>
                  <a:srgbClr val="FF0000"/>
                </a:solidFill>
                <a:latin typeface="Comic Sans MS" panose="030F0702030302020204" pitchFamily="66" charset="0"/>
                <a:ea typeface="Arial" charset="0"/>
                <a:cs typeface="Arial" charset="0"/>
              </a:rPr>
              <a:t> Tests</a:t>
            </a:r>
          </a:p>
          <a:p>
            <a:pPr algn="ctr"/>
            <a:endParaRPr lang="en-GB" b="1" dirty="0">
              <a:solidFill>
                <a:srgbClr val="002060"/>
              </a:solidFill>
              <a:latin typeface="Comic Sans MS" panose="030F0702030302020204" pitchFamily="66" charset="0"/>
              <a:ea typeface="Arial" charset="0"/>
              <a:cs typeface="Arial" charset="0"/>
            </a:endParaRP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There are two tests: a short spelling test and a longer paper testing grammar, punctuation and vocabulary. </a:t>
            </a: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The spelling test lasts approximately 15 minutes and pupils will need to spell words in context by filling in the gaps in sentences.</a:t>
            </a: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The grammar, punctuation and vocabulary test lasts for 45 minutes.</a:t>
            </a: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Pupils need a good working knowledge of technical vocabulary used to describe grammatical terms and punctuation marks.</a:t>
            </a:r>
          </a:p>
          <a:p>
            <a:pPr marL="285750" indent="-285750">
              <a:buFont typeface="Arial" charset="0"/>
              <a:buChar char="•"/>
            </a:pPr>
            <a:r>
              <a:rPr lang="en-GB" b="1" dirty="0">
                <a:solidFill>
                  <a:srgbClr val="002060"/>
                </a:solidFill>
                <a:latin typeface="Comic Sans MS" panose="030F0702030302020204" pitchFamily="66" charset="0"/>
                <a:ea typeface="Arial" charset="0"/>
                <a:cs typeface="Arial" charset="0"/>
              </a:rPr>
              <a:t>Questions in the grammar test are focused around the following areas (called ‘content domains’): </a:t>
            </a:r>
            <a:br>
              <a:rPr lang="en-GB" b="1" dirty="0">
                <a:solidFill>
                  <a:srgbClr val="00206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Grammatical terms/word classes </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Functions of sentences </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Combining words, phrases and clauses </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Verb forms, tenses and consistency </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Punctuation </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Vocabulary </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Standard English and formality </a:t>
            </a: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There are a range of answer types in the grammar test, including multiple choice and short one-word answers, but there will not be any long written answers required</a:t>
            </a:r>
            <a:endParaRPr lang="en-GB" dirty="0">
              <a:latin typeface="Comic Sans MS" panose="030F0702030302020204" pitchFamily="66"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50362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642594"/>
            <a:ext cx="7543800" cy="1371600"/>
          </a:xfrm>
        </p:spPr>
        <p:txBody>
          <a:bodyPr>
            <a:normAutofit/>
          </a:bodyPr>
          <a:lstStyle/>
          <a:p>
            <a:pPr algn="ctr"/>
            <a:r>
              <a:rPr lang="en-GB" b="1" u="sng" dirty="0" err="1">
                <a:latin typeface="Comic Sans MS" pitchFamily="66" charset="0"/>
              </a:rPr>
              <a:t>SPaG</a:t>
            </a:r>
            <a:endParaRPr lang="en-GB" b="1" u="sng">
              <a:latin typeface="Comic Sans MS" pitchFamily="66" charset="0"/>
            </a:endParaRPr>
          </a:p>
        </p:txBody>
      </p:sp>
      <p:graphicFrame>
        <p:nvGraphicFramePr>
          <p:cNvPr id="5" name="Content Placeholder 2">
            <a:extLst>
              <a:ext uri="{FF2B5EF4-FFF2-40B4-BE49-F238E27FC236}">
                <a16:creationId xmlns:a16="http://schemas.microsoft.com/office/drawing/2014/main" id="{1C5B0FFE-FC8C-4708-8964-9E24F90216C1}"/>
              </a:ext>
            </a:extLst>
          </p:cNvPr>
          <p:cNvGraphicFramePr>
            <a:graphicFrameLocks noGrp="1"/>
          </p:cNvGraphicFramePr>
          <p:nvPr>
            <p:ph idx="1"/>
            <p:extLst>
              <p:ext uri="{D42A27DB-BD31-4B8C-83A1-F6EECF244321}">
                <p14:modId xmlns:p14="http://schemas.microsoft.com/office/powerpoint/2010/main" val="1000267467"/>
              </p:ext>
            </p:extLst>
          </p:nvPr>
        </p:nvGraphicFramePr>
        <p:xfrm>
          <a:off x="800100" y="2310063"/>
          <a:ext cx="75438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16704" y="44806"/>
            <a:ext cx="9160684" cy="6845503"/>
          </a:xfrm>
          <a:prstGeom prst="rect">
            <a:avLst/>
          </a:prstGeom>
        </p:spPr>
      </p:pic>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25147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536" y="531234"/>
            <a:ext cx="7910947" cy="6017032"/>
          </a:xfrm>
          <a:prstGeom prst="rect">
            <a:avLst/>
          </a:prstGeom>
        </p:spPr>
        <p:txBody>
          <a:bodyPr wrap="square">
            <a:spAutoFit/>
          </a:bodyPr>
          <a:lstStyle/>
          <a:p>
            <a:pPr algn="ctr"/>
            <a:r>
              <a:rPr lang="en-GB" sz="3200" b="1" dirty="0">
                <a:solidFill>
                  <a:srgbClr val="FF0000"/>
                </a:solidFill>
                <a:latin typeface="Comic Sans MS" panose="030F0702030302020204" pitchFamily="66" charset="0"/>
                <a:ea typeface="Arial" charset="0"/>
                <a:cs typeface="Arial" charset="0"/>
              </a:rPr>
              <a:t>The Maths Tests</a:t>
            </a:r>
          </a:p>
          <a:p>
            <a:pPr algn="ctr"/>
            <a:endParaRPr lang="en-GB" b="1" dirty="0">
              <a:solidFill>
                <a:srgbClr val="002060"/>
              </a:solidFill>
              <a:latin typeface="Comic Sans MS" panose="030F0702030302020204" pitchFamily="66" charset="0"/>
              <a:ea typeface="Arial" charset="0"/>
              <a:cs typeface="Arial" charset="0"/>
            </a:endParaRP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There are three tests: one arithmetic paper and two reasoning papers. </a:t>
            </a: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Paper 1 (arithmetic) lasts 30 minutes and assesses pupils’ confidence using methods of calculation as well as fractions, decimals and percentages. It covers curriculum content from all of KS2.</a:t>
            </a:r>
          </a:p>
          <a:p>
            <a:pPr marL="342900" indent="-342900">
              <a:buFont typeface="Arial" charset="0"/>
              <a:buChar char="•"/>
            </a:pPr>
            <a:r>
              <a:rPr lang="en-GB" b="1" dirty="0">
                <a:solidFill>
                  <a:srgbClr val="002060"/>
                </a:solidFill>
                <a:latin typeface="Comic Sans MS" panose="030F0702030302020204" pitchFamily="66" charset="0"/>
                <a:ea typeface="Arial" charset="0"/>
                <a:cs typeface="Arial" charset="0"/>
              </a:rPr>
              <a:t>Papers 2 &amp; 3 (reasoning) last 40 minutes each and focus on problem solving, fluency and applying mathematical reasoning.</a:t>
            </a:r>
          </a:p>
          <a:p>
            <a:pPr marL="285750" indent="-285750">
              <a:buFont typeface="Arial" charset="0"/>
              <a:buChar char="•"/>
            </a:pPr>
            <a:r>
              <a:rPr lang="en-GB" b="1" dirty="0">
                <a:solidFill>
                  <a:srgbClr val="002060"/>
                </a:solidFill>
                <a:latin typeface="Comic Sans MS" panose="030F0702030302020204" pitchFamily="66" charset="0"/>
                <a:ea typeface="Arial" charset="0"/>
                <a:cs typeface="Arial" charset="0"/>
              </a:rPr>
              <a:t>Questions cover the following areas (called ‘content domains’): </a:t>
            </a:r>
            <a:br>
              <a:rPr lang="en-GB" b="1" dirty="0">
                <a:solidFill>
                  <a:srgbClr val="002060"/>
                </a:solidFill>
                <a:latin typeface="Comic Sans MS" panose="030F0702030302020204" pitchFamily="66" charset="0"/>
                <a:ea typeface="Arial" charset="0"/>
                <a:cs typeface="Arial" charset="0"/>
              </a:rPr>
            </a:br>
            <a:r>
              <a:rPr lang="en-GB" sz="1400" b="1" dirty="0">
                <a:solidFill>
                  <a:srgbClr val="7030A0"/>
                </a:solidFill>
                <a:latin typeface="Comic Sans MS" panose="030F0702030302020204" pitchFamily="66" charset="0"/>
                <a:ea typeface="Arial" charset="0"/>
                <a:cs typeface="Arial" charset="0"/>
              </a:rPr>
              <a:t>- Number and place value </a:t>
            </a:r>
            <a:br>
              <a:rPr lang="en-GB" sz="1400" b="1" dirty="0">
                <a:solidFill>
                  <a:srgbClr val="7030A0"/>
                </a:solidFill>
                <a:latin typeface="Comic Sans MS" panose="030F0702030302020204" pitchFamily="66" charset="0"/>
                <a:ea typeface="Arial" charset="0"/>
                <a:cs typeface="Arial" charset="0"/>
              </a:rPr>
            </a:br>
            <a:r>
              <a:rPr lang="en-GB" sz="1400" b="1" dirty="0">
                <a:solidFill>
                  <a:srgbClr val="7030A0"/>
                </a:solidFill>
                <a:latin typeface="Comic Sans MS" panose="030F0702030302020204" pitchFamily="66" charset="0"/>
                <a:ea typeface="Arial" charset="0"/>
                <a:cs typeface="Arial" charset="0"/>
              </a:rPr>
              <a:t>- </a:t>
            </a:r>
            <a:r>
              <a:rPr lang="en-US" sz="1400" b="1" dirty="0">
                <a:solidFill>
                  <a:srgbClr val="7030A0"/>
                </a:solidFill>
                <a:latin typeface="Comic Sans MS" panose="030F0702030302020204" pitchFamily="66" charset="0"/>
                <a:ea typeface="Arial" charset="0"/>
                <a:cs typeface="Arial" charset="0"/>
              </a:rPr>
              <a:t>Addition, subtraction, multiplication and division (calculations)</a:t>
            </a:r>
            <a:r>
              <a:rPr lang="en-GB" sz="1400" b="1" dirty="0">
                <a:solidFill>
                  <a:srgbClr val="7030A0"/>
                </a:solidFill>
                <a:latin typeface="Comic Sans MS" panose="030F0702030302020204" pitchFamily="66" charset="0"/>
                <a:ea typeface="Arial" charset="0"/>
                <a:cs typeface="Arial" charset="0"/>
              </a:rPr>
              <a:t/>
            </a:r>
            <a:br>
              <a:rPr lang="en-GB" sz="1400" b="1" dirty="0">
                <a:solidFill>
                  <a:srgbClr val="7030A0"/>
                </a:solidFill>
                <a:latin typeface="Comic Sans MS" panose="030F0702030302020204" pitchFamily="66" charset="0"/>
                <a:ea typeface="Arial" charset="0"/>
                <a:cs typeface="Arial" charset="0"/>
              </a:rPr>
            </a:br>
            <a:r>
              <a:rPr lang="en-GB" sz="1400" b="1" dirty="0">
                <a:solidFill>
                  <a:srgbClr val="7030A0"/>
                </a:solidFill>
                <a:latin typeface="Comic Sans MS" panose="030F0702030302020204" pitchFamily="66" charset="0"/>
                <a:ea typeface="Arial" charset="0"/>
                <a:cs typeface="Arial" charset="0"/>
              </a:rPr>
              <a:t>- </a:t>
            </a:r>
            <a:r>
              <a:rPr lang="en-US" sz="1400" b="1" dirty="0">
                <a:solidFill>
                  <a:srgbClr val="7030A0"/>
                </a:solidFill>
                <a:latin typeface="Comic Sans MS" panose="030F0702030302020204" pitchFamily="66" charset="0"/>
                <a:ea typeface="Arial" charset="0"/>
                <a:cs typeface="Arial" charset="0"/>
              </a:rPr>
              <a:t>Geometry – properties of shapes </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Geometry – position and direction </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Statistics </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Measurement</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Algebra</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Ratio and proportion</a:t>
            </a:r>
            <a:br>
              <a:rPr lang="en-US" sz="1400" b="1" dirty="0">
                <a:solidFill>
                  <a:srgbClr val="7030A0"/>
                </a:solidFill>
                <a:latin typeface="Comic Sans MS" panose="030F0702030302020204" pitchFamily="66" charset="0"/>
                <a:ea typeface="Arial" charset="0"/>
                <a:cs typeface="Arial" charset="0"/>
              </a:rPr>
            </a:br>
            <a:r>
              <a:rPr lang="en-US" sz="1400" b="1" dirty="0">
                <a:solidFill>
                  <a:srgbClr val="7030A0"/>
                </a:solidFill>
                <a:latin typeface="Comic Sans MS" panose="030F0702030302020204" pitchFamily="66" charset="0"/>
                <a:ea typeface="Arial" charset="0"/>
                <a:cs typeface="Arial" charset="0"/>
              </a:rPr>
              <a:t>- Fractions, decimals and percentages.</a:t>
            </a:r>
          </a:p>
          <a:p>
            <a:pPr marL="285750" indent="-285750">
              <a:buFont typeface="Arial" charset="0"/>
              <a:buChar char="•"/>
            </a:pPr>
            <a:r>
              <a:rPr lang="en-GB" b="1" dirty="0">
                <a:solidFill>
                  <a:srgbClr val="002060"/>
                </a:solidFill>
                <a:latin typeface="Comic Sans MS" panose="030F0702030302020204" pitchFamily="66" charset="0"/>
                <a:ea typeface="Arial" charset="0"/>
                <a:cs typeface="Arial" charset="0"/>
              </a:rPr>
              <a:t>Questions </a:t>
            </a:r>
            <a:r>
              <a:rPr lang="en-US" b="1" dirty="0">
                <a:solidFill>
                  <a:srgbClr val="002060"/>
                </a:solidFill>
                <a:latin typeface="Comic Sans MS" panose="030F0702030302020204" pitchFamily="66" charset="0"/>
                <a:ea typeface="Arial" charset="0"/>
                <a:cs typeface="Arial" charset="0"/>
              </a:rPr>
              <a:t>will increase in difficulty as the paper progresses and not all children will complete the papers.</a:t>
            </a:r>
            <a:endParaRPr lang="en-US" b="1" dirty="0">
              <a:solidFill>
                <a:srgbClr val="7030A0"/>
              </a:solidFill>
              <a:latin typeface="Comic Sans MS" panose="030F0702030302020204" pitchFamily="66" charset="0"/>
              <a:ea typeface="Arial" charset="0"/>
              <a:cs typeface="Arial" charset="0"/>
            </a:endParaRPr>
          </a:p>
          <a:p>
            <a:endParaRPr lang="en-US" sz="1100" b="1" dirty="0">
              <a:latin typeface="Arial" charset="0"/>
              <a:ea typeface="Arial" charset="0"/>
              <a:cs typeface="Arial" charset="0"/>
            </a:endParaRPr>
          </a:p>
        </p:txBody>
      </p:sp>
    </p:spTree>
    <p:extLst>
      <p:ext uri="{BB962C8B-B14F-4D97-AF65-F5344CB8AC3E}">
        <p14:creationId xmlns:p14="http://schemas.microsoft.com/office/powerpoint/2010/main" val="1972264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642594"/>
            <a:ext cx="7543800" cy="1371600"/>
          </a:xfrm>
        </p:spPr>
        <p:txBody>
          <a:bodyPr>
            <a:normAutofit/>
          </a:bodyPr>
          <a:lstStyle/>
          <a:p>
            <a:pPr algn="ctr"/>
            <a:r>
              <a:rPr lang="en-GB" b="1" u="sng" dirty="0">
                <a:latin typeface="Comic Sans MS" pitchFamily="66" charset="0"/>
              </a:rPr>
              <a:t>Maths</a:t>
            </a:r>
            <a:br>
              <a:rPr lang="en-GB" b="1" u="sng" dirty="0">
                <a:latin typeface="Comic Sans MS" pitchFamily="66" charset="0"/>
              </a:rPr>
            </a:br>
            <a:endParaRPr lang="en-GB" b="1" u="sng">
              <a:latin typeface="Comic Sans MS" pitchFamily="66" charset="0"/>
            </a:endParaRPr>
          </a:p>
        </p:txBody>
      </p:sp>
      <p:graphicFrame>
        <p:nvGraphicFramePr>
          <p:cNvPr id="5" name="Content Placeholder 2">
            <a:extLst>
              <a:ext uri="{FF2B5EF4-FFF2-40B4-BE49-F238E27FC236}">
                <a16:creationId xmlns:a16="http://schemas.microsoft.com/office/drawing/2014/main" id="{3F66B05A-42F6-4165-B269-0F6D7627D412}"/>
              </a:ext>
            </a:extLst>
          </p:cNvPr>
          <p:cNvGraphicFramePr>
            <a:graphicFrameLocks noGrp="1"/>
          </p:cNvGraphicFramePr>
          <p:nvPr>
            <p:ph idx="1"/>
            <p:extLst>
              <p:ext uri="{D42A27DB-BD31-4B8C-83A1-F6EECF244321}">
                <p14:modId xmlns:p14="http://schemas.microsoft.com/office/powerpoint/2010/main" val="4049624520"/>
              </p:ext>
            </p:extLst>
          </p:nvPr>
        </p:nvGraphicFramePr>
        <p:xfrm>
          <a:off x="800100" y="2310063"/>
          <a:ext cx="75438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24228"/>
            <a:ext cx="9143980" cy="6882228"/>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431864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430056" y="559477"/>
            <a:ext cx="2823900" cy="5709931"/>
          </a:xfrm>
        </p:spPr>
        <p:txBody>
          <a:bodyPr>
            <a:normAutofit/>
          </a:bodyPr>
          <a:lstStyle/>
          <a:p>
            <a:pPr algn="ctr"/>
            <a:r>
              <a:rPr lang="en-GB" b="1" u="sng">
                <a:latin typeface="Comic Sans MS" pitchFamily="66" charset="0"/>
              </a:rPr>
              <a:t>Writing</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 y="374904"/>
            <a:ext cx="3091742"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952BD98A-3C98-4111-BBA2-8CC3E3102227}"/>
              </a:ext>
            </a:extLst>
          </p:cNvPr>
          <p:cNvGraphicFramePr>
            <a:graphicFrameLocks noGrp="1"/>
          </p:cNvGraphicFramePr>
          <p:nvPr>
            <p:ph idx="1"/>
            <p:extLst>
              <p:ext uri="{D42A27DB-BD31-4B8C-83A1-F6EECF244321}">
                <p14:modId xmlns:p14="http://schemas.microsoft.com/office/powerpoint/2010/main" val="3361393110"/>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642594"/>
            <a:ext cx="7543800" cy="1371600"/>
          </a:xfrm>
        </p:spPr>
        <p:txBody>
          <a:bodyPr>
            <a:normAutofit/>
          </a:bodyPr>
          <a:lstStyle/>
          <a:p>
            <a:pPr algn="ctr"/>
            <a:r>
              <a:rPr lang="en-GB" dirty="0">
                <a:latin typeface="Comic Sans MS" panose="030F0702030302020204" pitchFamily="66" charset="0"/>
              </a:rPr>
              <a:t>We hope to :</a:t>
            </a:r>
            <a:endParaRPr lang="en-GB">
              <a:latin typeface="Comic Sans MS" panose="030F0702030302020204" pitchFamily="66" charset="0"/>
            </a:endParaRPr>
          </a:p>
        </p:txBody>
      </p:sp>
      <p:graphicFrame>
        <p:nvGraphicFramePr>
          <p:cNvPr id="5" name="Content Placeholder 2">
            <a:extLst>
              <a:ext uri="{FF2B5EF4-FFF2-40B4-BE49-F238E27FC236}">
                <a16:creationId xmlns:a16="http://schemas.microsoft.com/office/drawing/2014/main" id="{E7F76AE7-C3D0-48CF-8F04-B4ECD12CF5A1}"/>
              </a:ext>
            </a:extLst>
          </p:cNvPr>
          <p:cNvGraphicFramePr>
            <a:graphicFrameLocks noGrp="1"/>
          </p:cNvGraphicFramePr>
          <p:nvPr>
            <p:ph idx="1"/>
            <p:extLst>
              <p:ext uri="{D42A27DB-BD31-4B8C-83A1-F6EECF244321}">
                <p14:modId xmlns:p14="http://schemas.microsoft.com/office/powerpoint/2010/main" val="2002180924"/>
              </p:ext>
            </p:extLst>
          </p:nvPr>
        </p:nvGraphicFramePr>
        <p:xfrm>
          <a:off x="800100" y="2310063"/>
          <a:ext cx="75438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611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642594"/>
            <a:ext cx="7543800" cy="1371600"/>
          </a:xfrm>
        </p:spPr>
        <p:txBody>
          <a:bodyPr>
            <a:normAutofit/>
          </a:bodyPr>
          <a:lstStyle/>
          <a:p>
            <a:pPr algn="ctr"/>
            <a:r>
              <a:rPr lang="en-GB" b="1" u="sng" dirty="0">
                <a:latin typeface="Comic Sans MS" pitchFamily="66" charset="0"/>
              </a:rPr>
              <a:t>Science</a:t>
            </a:r>
            <a:endParaRPr lang="en-GB" b="1" u="sng">
              <a:latin typeface="Comic Sans MS" pitchFamily="66" charset="0"/>
            </a:endParaRPr>
          </a:p>
        </p:txBody>
      </p:sp>
      <p:graphicFrame>
        <p:nvGraphicFramePr>
          <p:cNvPr id="5" name="Content Placeholder 2">
            <a:extLst>
              <a:ext uri="{FF2B5EF4-FFF2-40B4-BE49-F238E27FC236}">
                <a16:creationId xmlns:a16="http://schemas.microsoft.com/office/drawing/2014/main" id="{9637B619-EF12-4869-89C6-8B69113A143C}"/>
              </a:ext>
            </a:extLst>
          </p:cNvPr>
          <p:cNvGraphicFramePr>
            <a:graphicFrameLocks noGrp="1"/>
          </p:cNvGraphicFramePr>
          <p:nvPr>
            <p:ph idx="1"/>
            <p:extLst>
              <p:ext uri="{D42A27DB-BD31-4B8C-83A1-F6EECF244321}">
                <p14:modId xmlns:p14="http://schemas.microsoft.com/office/powerpoint/2010/main" val="1852131396"/>
              </p:ext>
            </p:extLst>
          </p:nvPr>
        </p:nvGraphicFramePr>
        <p:xfrm>
          <a:off x="800100" y="2310063"/>
          <a:ext cx="75438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642594"/>
            <a:ext cx="7543800" cy="1371600"/>
          </a:xfrm>
        </p:spPr>
        <p:txBody>
          <a:bodyPr>
            <a:normAutofit/>
          </a:bodyPr>
          <a:lstStyle/>
          <a:p>
            <a:pPr algn="ctr"/>
            <a:r>
              <a:rPr lang="en-GB" u="sng" dirty="0">
                <a:latin typeface="Comic Sans MS" panose="030F0702030302020204" pitchFamily="66" charset="0"/>
              </a:rPr>
              <a:t>Organisation</a:t>
            </a:r>
            <a:endParaRPr lang="en-GB" u="sng">
              <a:latin typeface="Comic Sans MS" panose="030F0702030302020204" pitchFamily="66" charset="0"/>
            </a:endParaRPr>
          </a:p>
        </p:txBody>
      </p:sp>
      <p:graphicFrame>
        <p:nvGraphicFramePr>
          <p:cNvPr id="5" name="Content Placeholder 2">
            <a:extLst>
              <a:ext uri="{FF2B5EF4-FFF2-40B4-BE49-F238E27FC236}">
                <a16:creationId xmlns:a16="http://schemas.microsoft.com/office/drawing/2014/main" id="{DE79881F-FE44-4461-AEEC-AC674813A799}"/>
              </a:ext>
            </a:extLst>
          </p:cNvPr>
          <p:cNvGraphicFramePr>
            <a:graphicFrameLocks noGrp="1"/>
          </p:cNvGraphicFramePr>
          <p:nvPr>
            <p:ph idx="1"/>
            <p:extLst>
              <p:ext uri="{D42A27DB-BD31-4B8C-83A1-F6EECF244321}">
                <p14:modId xmlns:p14="http://schemas.microsoft.com/office/powerpoint/2010/main" val="3418497551"/>
              </p:ext>
            </p:extLst>
          </p:nvPr>
        </p:nvGraphicFramePr>
        <p:xfrm>
          <a:off x="800100" y="2310063"/>
          <a:ext cx="75438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403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430056" y="559477"/>
            <a:ext cx="2823900" cy="5709931"/>
          </a:xfrm>
        </p:spPr>
        <p:txBody>
          <a:bodyPr>
            <a:normAutofit/>
          </a:bodyPr>
          <a:lstStyle/>
          <a:p>
            <a:pPr algn="ctr"/>
            <a:r>
              <a:rPr lang="en-GB" sz="2800" b="1" u="sng"/>
              <a:t>Illness/absence</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 y="374904"/>
            <a:ext cx="3091742"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1260F835-9E25-4CE9-B229-933C4729AAF9}"/>
              </a:ext>
            </a:extLst>
          </p:cNvPr>
          <p:cNvGraphicFramePr>
            <a:graphicFrameLocks noGrp="1"/>
          </p:cNvGraphicFramePr>
          <p:nvPr>
            <p:ph idx="1"/>
            <p:extLst>
              <p:ext uri="{D42A27DB-BD31-4B8C-83A1-F6EECF244321}">
                <p14:modId xmlns:p14="http://schemas.microsoft.com/office/powerpoint/2010/main" val="497145678"/>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315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430056" y="559477"/>
            <a:ext cx="2823900" cy="5709931"/>
          </a:xfrm>
        </p:spPr>
        <p:txBody>
          <a:bodyPr>
            <a:normAutofit/>
          </a:bodyPr>
          <a:lstStyle/>
          <a:p>
            <a:pPr algn="ctr"/>
            <a:r>
              <a:rPr lang="en-GB" b="1" u="sng" dirty="0">
                <a:latin typeface="Comic Sans MS" pitchFamily="66" charset="0"/>
              </a:rPr>
              <a:t>How can I help at home?</a:t>
            </a:r>
            <a:endParaRPr lang="en-GB" b="1" u="sng">
              <a:latin typeface="Comic Sans MS" pitchFamily="66" charset="0"/>
            </a:endParaRP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 y="374904"/>
            <a:ext cx="3091742"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ED26ED58-F688-4F55-85F0-17F55831CE40}"/>
              </a:ext>
            </a:extLst>
          </p:cNvPr>
          <p:cNvGraphicFramePr>
            <a:graphicFrameLocks noGrp="1"/>
          </p:cNvGraphicFramePr>
          <p:nvPr>
            <p:ph idx="1"/>
            <p:extLst>
              <p:ext uri="{D42A27DB-BD31-4B8C-83A1-F6EECF244321}">
                <p14:modId xmlns:p14="http://schemas.microsoft.com/office/powerpoint/2010/main" val="3192844566"/>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430056" y="559477"/>
            <a:ext cx="2823900" cy="5709931"/>
          </a:xfrm>
        </p:spPr>
        <p:txBody>
          <a:bodyPr>
            <a:normAutofit/>
          </a:bodyPr>
          <a:lstStyle/>
          <a:p>
            <a:pPr algn="ctr"/>
            <a:r>
              <a:rPr lang="en-GB" b="1" u="sng" dirty="0">
                <a:latin typeface="Comic Sans MS" pitchFamily="66" charset="0"/>
              </a:rPr>
              <a:t>How can I help at home?</a:t>
            </a:r>
            <a:endParaRPr lang="en-GB"/>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 y="374904"/>
            <a:ext cx="3091742"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886D696E-BDA0-4FAC-AD81-170B05D6CFFD}"/>
              </a:ext>
            </a:extLst>
          </p:cNvPr>
          <p:cNvGraphicFramePr>
            <a:graphicFrameLocks noGrp="1"/>
          </p:cNvGraphicFramePr>
          <p:nvPr>
            <p:ph idx="1"/>
            <p:extLst>
              <p:ext uri="{D42A27DB-BD31-4B8C-83A1-F6EECF244321}">
                <p14:modId xmlns:p14="http://schemas.microsoft.com/office/powerpoint/2010/main" val="2990581854"/>
              </p:ext>
            </p:extLst>
          </p:nvPr>
        </p:nvGraphicFramePr>
        <p:xfrm>
          <a:off x="4108593" y="237744"/>
          <a:ext cx="4783887" cy="6382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410142"/>
          </a:xfrm>
        </p:spPr>
        <p:txBody>
          <a:bodyPr>
            <a:normAutofit fontScale="90000"/>
          </a:bodyPr>
          <a:lstStyle/>
          <a:p>
            <a:r>
              <a:rPr lang="en-GB" b="1" u="sng" dirty="0" smtClean="0"/>
              <a:t>Revision help at home:</a:t>
            </a:r>
            <a:r>
              <a:rPr lang="en-GB" dirty="0" smtClean="0"/>
              <a:t/>
            </a:r>
            <a:br>
              <a:rPr lang="en-GB" dirty="0" smtClean="0"/>
            </a:br>
            <a:endParaRPr lang="en-GB" dirty="0"/>
          </a:p>
        </p:txBody>
      </p:sp>
      <p:sp>
        <p:nvSpPr>
          <p:cNvPr id="4" name="Rectangle 3"/>
          <p:cNvSpPr/>
          <p:nvPr/>
        </p:nvSpPr>
        <p:spPr>
          <a:xfrm>
            <a:off x="2359719" y="2151796"/>
            <a:ext cx="3456384" cy="1015663"/>
          </a:xfrm>
          <a:prstGeom prst="rect">
            <a:avLst/>
          </a:prstGeom>
        </p:spPr>
        <p:txBody>
          <a:bodyPr wrap="square">
            <a:spAutoFit/>
          </a:bodyPr>
          <a:lstStyle/>
          <a:p>
            <a:r>
              <a:rPr lang="en-GB" sz="2000" b="1" dirty="0">
                <a:solidFill>
                  <a:srgbClr val="7030A0"/>
                </a:solidFill>
                <a:latin typeface="Comic Sans MS" panose="030F0702030302020204" pitchFamily="66" charset="0"/>
              </a:rPr>
              <a:t>https://ictgames.com/mobilePage/spookySpellings/index.html</a:t>
            </a:r>
          </a:p>
        </p:txBody>
      </p:sp>
      <p:pic>
        <p:nvPicPr>
          <p:cNvPr id="5" name="Picture 4"/>
          <p:cNvPicPr>
            <a:picLocks noChangeAspect="1"/>
          </p:cNvPicPr>
          <p:nvPr/>
        </p:nvPicPr>
        <p:blipFill>
          <a:blip r:embed="rId2"/>
          <a:stretch>
            <a:fillRect/>
          </a:stretch>
        </p:blipFill>
        <p:spPr>
          <a:xfrm>
            <a:off x="5004048" y="3662652"/>
            <a:ext cx="3190849" cy="804094"/>
          </a:xfrm>
          <a:prstGeom prst="rect">
            <a:avLst/>
          </a:prstGeom>
        </p:spPr>
      </p:pic>
      <p:pic>
        <p:nvPicPr>
          <p:cNvPr id="6" name="Picture 5"/>
          <p:cNvPicPr>
            <a:picLocks noChangeAspect="1"/>
          </p:cNvPicPr>
          <p:nvPr/>
        </p:nvPicPr>
        <p:blipFill>
          <a:blip r:embed="rId3"/>
          <a:stretch>
            <a:fillRect/>
          </a:stretch>
        </p:blipFill>
        <p:spPr>
          <a:xfrm>
            <a:off x="507829" y="3510092"/>
            <a:ext cx="2700883" cy="1086562"/>
          </a:xfrm>
          <a:prstGeom prst="rect">
            <a:avLst/>
          </a:prstGeom>
        </p:spPr>
      </p:pic>
      <p:sp>
        <p:nvSpPr>
          <p:cNvPr id="7" name="Rectangle 6"/>
          <p:cNvSpPr/>
          <p:nvPr/>
        </p:nvSpPr>
        <p:spPr>
          <a:xfrm>
            <a:off x="5437333" y="4438791"/>
            <a:ext cx="2943944" cy="400110"/>
          </a:xfrm>
          <a:prstGeom prst="rect">
            <a:avLst/>
          </a:prstGeom>
        </p:spPr>
        <p:txBody>
          <a:bodyPr wrap="square">
            <a:spAutoFit/>
          </a:bodyPr>
          <a:lstStyle/>
          <a:p>
            <a:r>
              <a:rPr lang="en-GB" sz="2000" b="1" dirty="0" smtClean="0">
                <a:solidFill>
                  <a:srgbClr val="7030A0"/>
                </a:solidFill>
                <a:latin typeface="Comic Sans MS" panose="030F0702030302020204" pitchFamily="66" charset="0"/>
              </a:rPr>
              <a:t>www.maths.co.uk</a:t>
            </a:r>
            <a:endParaRPr lang="en-GB" sz="2000" b="1" dirty="0">
              <a:solidFill>
                <a:srgbClr val="7030A0"/>
              </a:solidFill>
              <a:latin typeface="Comic Sans MS" panose="030F0702030302020204" pitchFamily="66" charset="0"/>
            </a:endParaRPr>
          </a:p>
        </p:txBody>
      </p:sp>
      <p:sp>
        <p:nvSpPr>
          <p:cNvPr id="8" name="Rectangle 7"/>
          <p:cNvSpPr/>
          <p:nvPr/>
        </p:nvSpPr>
        <p:spPr>
          <a:xfrm>
            <a:off x="777755" y="4546316"/>
            <a:ext cx="2943944" cy="400110"/>
          </a:xfrm>
          <a:prstGeom prst="rect">
            <a:avLst/>
          </a:prstGeom>
        </p:spPr>
        <p:txBody>
          <a:bodyPr wrap="square">
            <a:spAutoFit/>
          </a:bodyPr>
          <a:lstStyle/>
          <a:p>
            <a:r>
              <a:rPr lang="en-GB" sz="2000" b="1" dirty="0" smtClean="0">
                <a:solidFill>
                  <a:srgbClr val="7030A0"/>
                </a:solidFill>
                <a:latin typeface="Comic Sans MS" panose="030F0702030302020204" pitchFamily="66" charset="0"/>
              </a:rPr>
              <a:t>www.spag.com</a:t>
            </a:r>
            <a:endParaRPr lang="en-GB" sz="2000" b="1" dirty="0">
              <a:solidFill>
                <a:srgbClr val="7030A0"/>
              </a:solidFill>
              <a:latin typeface="Comic Sans MS" panose="030F0702030302020204" pitchFamily="66" charset="0"/>
            </a:endParaRPr>
          </a:p>
        </p:txBody>
      </p:sp>
      <p:pic>
        <p:nvPicPr>
          <p:cNvPr id="9" name="Picture 8"/>
          <p:cNvPicPr>
            <a:picLocks noChangeAspect="1"/>
          </p:cNvPicPr>
          <p:nvPr/>
        </p:nvPicPr>
        <p:blipFill>
          <a:blip r:embed="rId4"/>
          <a:stretch>
            <a:fillRect/>
          </a:stretch>
        </p:blipFill>
        <p:spPr>
          <a:xfrm>
            <a:off x="613042" y="2066062"/>
            <a:ext cx="1761381" cy="1126766"/>
          </a:xfrm>
          <a:prstGeom prst="rect">
            <a:avLst/>
          </a:prstGeom>
        </p:spPr>
      </p:pic>
      <p:sp>
        <p:nvSpPr>
          <p:cNvPr id="10" name="TextBox 9"/>
          <p:cNvSpPr txBox="1"/>
          <p:nvPr/>
        </p:nvSpPr>
        <p:spPr>
          <a:xfrm>
            <a:off x="395536" y="4869160"/>
            <a:ext cx="8016944" cy="1477328"/>
          </a:xfrm>
          <a:prstGeom prst="rect">
            <a:avLst/>
          </a:prstGeom>
          <a:noFill/>
        </p:spPr>
        <p:txBody>
          <a:bodyPr wrap="square" rtlCol="0">
            <a:spAutoFit/>
          </a:bodyPr>
          <a:lstStyle/>
          <a:p>
            <a:pPr algn="ctr"/>
            <a:r>
              <a:rPr lang="en-GB" dirty="0" smtClean="0">
                <a:latin typeface="Comic Sans MS" panose="030F0702030302020204" pitchFamily="66" charset="0"/>
              </a:rPr>
              <a:t>Year 6 children are set a question set for revision for SPAG and Maths every Friday, to be completed for the following Friday. Teachers are able to see results, analyse progress and target support where </a:t>
            </a:r>
            <a:r>
              <a:rPr lang="en-GB" dirty="0" err="1" smtClean="0">
                <a:latin typeface="Comic Sans MS" panose="030F0702030302020204" pitchFamily="66" charset="0"/>
              </a:rPr>
              <a:t>neededl</a:t>
            </a:r>
            <a:r>
              <a:rPr lang="en-GB" dirty="0" smtClean="0">
                <a:latin typeface="Comic Sans MS" panose="030F0702030302020204" pitchFamily="66" charset="0"/>
              </a:rPr>
              <a:t>. Question sets are chosen to support areas of revision and understanding to ensure that the children are fully prepared.</a:t>
            </a:r>
            <a:endParaRPr lang="en-GB" dirty="0">
              <a:latin typeface="Comic Sans MS" panose="030F0702030302020204" pitchFamily="66" charset="0"/>
            </a:endParaRPr>
          </a:p>
        </p:txBody>
      </p:sp>
      <p:sp>
        <p:nvSpPr>
          <p:cNvPr id="11" name="Rectangle 10"/>
          <p:cNvSpPr/>
          <p:nvPr/>
        </p:nvSpPr>
        <p:spPr>
          <a:xfrm>
            <a:off x="5222785" y="2945873"/>
            <a:ext cx="3373039" cy="369332"/>
          </a:xfrm>
          <a:prstGeom prst="rect">
            <a:avLst/>
          </a:prstGeom>
        </p:spPr>
        <p:txBody>
          <a:bodyPr wrap="none">
            <a:spAutoFit/>
          </a:bodyPr>
          <a:lstStyle/>
          <a:p>
            <a:r>
              <a:rPr lang="en-GB" b="1" dirty="0">
                <a:solidFill>
                  <a:srgbClr val="FF0000"/>
                </a:solidFill>
                <a:latin typeface="Comic Sans MS" panose="030F0702030302020204" pitchFamily="66" charset="0"/>
              </a:rPr>
              <a:t>https://spellingframe.co.uk/</a:t>
            </a:r>
          </a:p>
        </p:txBody>
      </p:sp>
      <p:pic>
        <p:nvPicPr>
          <p:cNvPr id="12" name="Picture 11"/>
          <p:cNvPicPr>
            <a:picLocks noChangeAspect="1"/>
          </p:cNvPicPr>
          <p:nvPr/>
        </p:nvPicPr>
        <p:blipFill>
          <a:blip r:embed="rId5"/>
          <a:stretch>
            <a:fillRect/>
          </a:stretch>
        </p:blipFill>
        <p:spPr>
          <a:xfrm>
            <a:off x="6156176" y="2350991"/>
            <a:ext cx="1844137" cy="511399"/>
          </a:xfrm>
          <a:prstGeom prst="rect">
            <a:avLst/>
          </a:prstGeom>
        </p:spPr>
      </p:pic>
      <p:sp>
        <p:nvSpPr>
          <p:cNvPr id="13" name="Rectangle 12"/>
          <p:cNvSpPr/>
          <p:nvPr/>
        </p:nvSpPr>
        <p:spPr>
          <a:xfrm>
            <a:off x="395536" y="1024646"/>
            <a:ext cx="8352927" cy="707886"/>
          </a:xfrm>
          <a:prstGeom prst="rect">
            <a:avLst/>
          </a:prstGeom>
        </p:spPr>
        <p:txBody>
          <a:bodyPr wrap="square">
            <a:spAutoFit/>
          </a:bodyPr>
          <a:lstStyle/>
          <a:p>
            <a:r>
              <a:rPr lang="en-GB" sz="2000" b="1" dirty="0">
                <a:solidFill>
                  <a:srgbClr val="00B050"/>
                </a:solidFill>
                <a:latin typeface="Comic Sans MS" panose="030F0702030302020204" pitchFamily="66" charset="0"/>
              </a:rPr>
              <a:t>https://www.topmarks.co.uk/english-games/7-11-years/spelling-and-grammar</a:t>
            </a:r>
          </a:p>
        </p:txBody>
      </p:sp>
    </p:spTree>
    <p:extLst>
      <p:ext uri="{BB962C8B-B14F-4D97-AF65-F5344CB8AC3E}">
        <p14:creationId xmlns:p14="http://schemas.microsoft.com/office/powerpoint/2010/main" val="4053260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4774"/>
            <a:ext cx="7680960" cy="1371600"/>
          </a:xfrm>
        </p:spPr>
        <p:txBody>
          <a:bodyPr/>
          <a:lstStyle/>
          <a:p>
            <a:pPr algn="ctr"/>
            <a:r>
              <a:rPr lang="en-GB" u="sng" dirty="0" smtClean="0">
                <a:latin typeface="Comic Sans MS" panose="030F0702030302020204" pitchFamily="66" charset="0"/>
              </a:rPr>
              <a:t>Wellbeing</a:t>
            </a:r>
            <a:endParaRPr lang="en-GB" u="sng" dirty="0">
              <a:latin typeface="Comic Sans MS" panose="030F0702030302020204" pitchFamily="66" charset="0"/>
            </a:endParaRPr>
          </a:p>
        </p:txBody>
      </p:sp>
      <p:sp>
        <p:nvSpPr>
          <p:cNvPr id="3" name="TextBox 2"/>
          <p:cNvSpPr txBox="1"/>
          <p:nvPr/>
        </p:nvSpPr>
        <p:spPr>
          <a:xfrm>
            <a:off x="401190" y="1124744"/>
            <a:ext cx="7920880" cy="3139321"/>
          </a:xfrm>
          <a:prstGeom prst="rect">
            <a:avLst/>
          </a:prstGeom>
          <a:noFill/>
        </p:spPr>
        <p:txBody>
          <a:bodyPr wrap="square" rtlCol="0">
            <a:spAutoFit/>
          </a:bodyPr>
          <a:lstStyle/>
          <a:p>
            <a:r>
              <a:rPr lang="en-GB" b="1" u="sng" dirty="0">
                <a:latin typeface="Comic Sans MS" panose="030F0702030302020204" pitchFamily="66" charset="0"/>
              </a:rPr>
              <a:t>Why is Year 6 wellbeing for SATs </a:t>
            </a:r>
            <a:r>
              <a:rPr lang="en-GB" b="1" u="sng" dirty="0" smtClean="0">
                <a:latin typeface="Comic Sans MS" panose="030F0702030302020204" pitchFamily="66" charset="0"/>
              </a:rPr>
              <a:t>important?</a:t>
            </a:r>
          </a:p>
          <a:p>
            <a:endParaRPr lang="en-GB" b="1" u="sng" dirty="0" smtClean="0">
              <a:latin typeface="Comic Sans MS" panose="030F0702030302020204" pitchFamily="66" charset="0"/>
            </a:endParaRPr>
          </a:p>
          <a:p>
            <a:r>
              <a:rPr lang="en-GB" dirty="0" smtClean="0">
                <a:latin typeface="Comic Sans MS" panose="030F0702030302020204" pitchFamily="66" charset="0"/>
              </a:rPr>
              <a:t> </a:t>
            </a:r>
            <a:r>
              <a:rPr lang="en-GB" dirty="0">
                <a:latin typeface="Comic Sans MS" panose="030F0702030302020204" pitchFamily="66" charset="0"/>
              </a:rPr>
              <a:t>It is widely understood that positive health and wellbeing – including mental health – contribute to a child’s ability to flourish, thrive and achieve (Public Health England, 2014), and equipping children with the skills to enhance their resilience against adversity will enable them to navigate challenges without compromising performance. The phrase “Key Stage 2 SATs” can be a trigger for stress in teachers, parents and children all over the country. Opinion is divided over these National Assessments but it is still vital that Year 6 pupils are able to navigate SATs season without experiencing undue stress or anxiety.</a:t>
            </a:r>
          </a:p>
        </p:txBody>
      </p:sp>
      <p:pic>
        <p:nvPicPr>
          <p:cNvPr id="5" name="Picture 4"/>
          <p:cNvPicPr>
            <a:picLocks noChangeAspect="1"/>
          </p:cNvPicPr>
          <p:nvPr/>
        </p:nvPicPr>
        <p:blipFill>
          <a:blip r:embed="rId2"/>
          <a:stretch>
            <a:fillRect/>
          </a:stretch>
        </p:blipFill>
        <p:spPr>
          <a:xfrm>
            <a:off x="5796136" y="4581128"/>
            <a:ext cx="3026048" cy="1890447"/>
          </a:xfrm>
          <a:prstGeom prst="rect">
            <a:avLst/>
          </a:prstGeom>
        </p:spPr>
      </p:pic>
    </p:spTree>
    <p:extLst>
      <p:ext uri="{BB962C8B-B14F-4D97-AF65-F5344CB8AC3E}">
        <p14:creationId xmlns:p14="http://schemas.microsoft.com/office/powerpoint/2010/main" val="736145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4774"/>
            <a:ext cx="7680960" cy="1371600"/>
          </a:xfrm>
        </p:spPr>
        <p:txBody>
          <a:bodyPr>
            <a:normAutofit/>
          </a:bodyPr>
          <a:lstStyle/>
          <a:p>
            <a:pPr algn="ctr"/>
            <a:r>
              <a:rPr lang="en-GB" u="sng" dirty="0" smtClean="0">
                <a:latin typeface="Comic Sans MS" panose="030F0702030302020204" pitchFamily="66" charset="0"/>
              </a:rPr>
              <a:t>Wellbeing</a:t>
            </a:r>
            <a:endParaRPr lang="en-GB" u="sng" dirty="0">
              <a:latin typeface="Comic Sans MS" panose="030F0702030302020204" pitchFamily="66" charset="0"/>
            </a:endParaRPr>
          </a:p>
        </p:txBody>
      </p:sp>
      <p:sp>
        <p:nvSpPr>
          <p:cNvPr id="4" name="TextBox 3"/>
          <p:cNvSpPr txBox="1"/>
          <p:nvPr/>
        </p:nvSpPr>
        <p:spPr>
          <a:xfrm>
            <a:off x="347584" y="980728"/>
            <a:ext cx="8208912" cy="5663089"/>
          </a:xfrm>
          <a:prstGeom prst="rect">
            <a:avLst/>
          </a:prstGeom>
          <a:noFill/>
        </p:spPr>
        <p:txBody>
          <a:bodyPr wrap="square" rtlCol="0">
            <a:spAutoFit/>
          </a:bodyPr>
          <a:lstStyle/>
          <a:p>
            <a:r>
              <a:rPr lang="en-GB" sz="2000" b="1" u="sng" dirty="0" smtClean="0">
                <a:solidFill>
                  <a:srgbClr val="175BBF"/>
                </a:solidFill>
                <a:latin typeface="Comic Sans MS" panose="030F0702030302020204" pitchFamily="66" charset="0"/>
              </a:rPr>
              <a:t>How will we support your child?</a:t>
            </a:r>
            <a:endParaRPr lang="en-GB" dirty="0">
              <a:latin typeface="Comic Sans MS" panose="030F0702030302020204" pitchFamily="66" charset="0"/>
            </a:endParaRPr>
          </a:p>
          <a:p>
            <a:r>
              <a:rPr lang="en-GB" dirty="0">
                <a:latin typeface="Comic Sans MS" panose="030F0702030302020204" pitchFamily="66" charset="0"/>
              </a:rPr>
              <a:t>The language we use to communicate with children about SATs can have a </a:t>
            </a:r>
            <a:r>
              <a:rPr lang="en-GB" dirty="0" smtClean="0">
                <a:latin typeface="Comic Sans MS" panose="030F0702030302020204" pitchFamily="66" charset="0"/>
              </a:rPr>
              <a:t>powerful impact </a:t>
            </a:r>
            <a:r>
              <a:rPr lang="en-GB" dirty="0">
                <a:latin typeface="Comic Sans MS" panose="030F0702030302020204" pitchFamily="66" charset="0"/>
              </a:rPr>
              <a:t>on how they’re later approached.</a:t>
            </a:r>
          </a:p>
          <a:p>
            <a:r>
              <a:rPr lang="en-GB" dirty="0">
                <a:latin typeface="Comic Sans MS" panose="030F0702030302020204" pitchFamily="66" charset="0"/>
              </a:rPr>
              <a:t>The concept of ‘pass’ or ‘fail’ for Year 6s is quite hard to digest and </a:t>
            </a:r>
            <a:r>
              <a:rPr lang="en-GB" dirty="0" smtClean="0">
                <a:latin typeface="Comic Sans MS" panose="030F0702030302020204" pitchFamily="66" charset="0"/>
              </a:rPr>
              <a:t>communicates that </a:t>
            </a:r>
            <a:r>
              <a:rPr lang="en-GB" dirty="0">
                <a:latin typeface="Comic Sans MS" panose="030F0702030302020204" pitchFamily="66" charset="0"/>
              </a:rPr>
              <a:t>there are only two possible outcomes. No child likes to fail, and having a fear </a:t>
            </a:r>
            <a:r>
              <a:rPr lang="en-GB" dirty="0" smtClean="0">
                <a:latin typeface="Comic Sans MS" panose="030F0702030302020204" pitchFamily="66" charset="0"/>
              </a:rPr>
              <a:t>of failure </a:t>
            </a:r>
            <a:r>
              <a:rPr lang="en-GB" dirty="0">
                <a:latin typeface="Comic Sans MS" panose="030F0702030302020204" pitchFamily="66" charset="0"/>
              </a:rPr>
              <a:t>may actually discourage them from engaging, rather than inspiring them </a:t>
            </a:r>
            <a:r>
              <a:rPr lang="en-GB" dirty="0" smtClean="0">
                <a:latin typeface="Comic Sans MS" panose="030F0702030302020204" pitchFamily="66" charset="0"/>
              </a:rPr>
              <a:t>to work </a:t>
            </a:r>
            <a:r>
              <a:rPr lang="en-GB" dirty="0">
                <a:latin typeface="Comic Sans MS" panose="030F0702030302020204" pitchFamily="66" charset="0"/>
              </a:rPr>
              <a:t>hard to do well.</a:t>
            </a:r>
          </a:p>
          <a:p>
            <a:r>
              <a:rPr lang="en-GB" dirty="0" smtClean="0">
                <a:latin typeface="Comic Sans MS" panose="030F0702030302020204" pitchFamily="66" charset="0"/>
              </a:rPr>
              <a:t>We emphasise </a:t>
            </a:r>
            <a:r>
              <a:rPr lang="en-GB" dirty="0">
                <a:latin typeface="Comic Sans MS" panose="030F0702030302020204" pitchFamily="66" charset="0"/>
              </a:rPr>
              <a:t>that everyone will get different results, as it’s an individual experience</a:t>
            </a:r>
            <a:r>
              <a:rPr lang="en-GB" dirty="0" smtClean="0">
                <a:latin typeface="Comic Sans MS" panose="030F0702030302020204" pitchFamily="66" charset="0"/>
              </a:rPr>
              <a:t>. </a:t>
            </a:r>
          </a:p>
          <a:p>
            <a:r>
              <a:rPr lang="en-GB" dirty="0" smtClean="0">
                <a:solidFill>
                  <a:srgbClr val="7030A0"/>
                </a:solidFill>
                <a:latin typeface="Comic Sans MS" panose="030F0702030302020204" pitchFamily="66" charset="0"/>
              </a:rPr>
              <a:t>We encourage all our children to work hard to achieve their own individual potential – whatever that might look like.</a:t>
            </a:r>
          </a:p>
          <a:p>
            <a:endParaRPr lang="en-GB" dirty="0">
              <a:solidFill>
                <a:srgbClr val="7030A0"/>
              </a:solidFill>
              <a:latin typeface="Comic Sans MS" panose="030F0702030302020204" pitchFamily="66" charset="0"/>
            </a:endParaRPr>
          </a:p>
          <a:p>
            <a:r>
              <a:rPr lang="en-GB" dirty="0" smtClean="0">
                <a:solidFill>
                  <a:srgbClr val="D60093"/>
                </a:solidFill>
                <a:latin typeface="Comic Sans MS" panose="030F0702030302020204" pitchFamily="66" charset="0"/>
              </a:rPr>
              <a:t>We talk about </a:t>
            </a:r>
            <a:r>
              <a:rPr lang="en-GB" dirty="0">
                <a:solidFill>
                  <a:srgbClr val="D60093"/>
                </a:solidFill>
                <a:latin typeface="Comic Sans MS" panose="030F0702030302020204" pitchFamily="66" charset="0"/>
              </a:rPr>
              <a:t>SATs as assessments to see how much has been learnt at primary </a:t>
            </a:r>
            <a:r>
              <a:rPr lang="en-GB" dirty="0" smtClean="0">
                <a:solidFill>
                  <a:srgbClr val="D60093"/>
                </a:solidFill>
                <a:latin typeface="Comic Sans MS" panose="030F0702030302020204" pitchFamily="66" charset="0"/>
              </a:rPr>
              <a:t>school – </a:t>
            </a:r>
            <a:r>
              <a:rPr lang="en-GB" dirty="0">
                <a:solidFill>
                  <a:srgbClr val="D60093"/>
                </a:solidFill>
                <a:latin typeface="Comic Sans MS" panose="030F0702030302020204" pitchFamily="66" charset="0"/>
              </a:rPr>
              <a:t>this also takes away the emphasis that it’s only Year 6 input that counts</a:t>
            </a:r>
            <a:r>
              <a:rPr lang="en-GB" dirty="0" smtClean="0">
                <a:solidFill>
                  <a:srgbClr val="D60093"/>
                </a:solidFill>
                <a:latin typeface="Comic Sans MS" panose="030F0702030302020204" pitchFamily="66" charset="0"/>
              </a:rPr>
              <a:t>.</a:t>
            </a:r>
          </a:p>
          <a:p>
            <a:endParaRPr lang="en-GB" dirty="0">
              <a:latin typeface="Comic Sans MS" panose="030F0702030302020204" pitchFamily="66" charset="0"/>
            </a:endParaRPr>
          </a:p>
          <a:p>
            <a:r>
              <a:rPr lang="en-GB" dirty="0" smtClean="0">
                <a:solidFill>
                  <a:srgbClr val="00B050"/>
                </a:solidFill>
                <a:latin typeface="Comic Sans MS" panose="030F0702030302020204" pitchFamily="66" charset="0"/>
              </a:rPr>
              <a:t>We talk </a:t>
            </a:r>
            <a:r>
              <a:rPr lang="en-GB" dirty="0">
                <a:solidFill>
                  <a:srgbClr val="00B050"/>
                </a:solidFill>
                <a:latin typeface="Comic Sans MS" panose="030F0702030302020204" pitchFamily="66" charset="0"/>
              </a:rPr>
              <a:t>them through techniques </a:t>
            </a:r>
            <a:r>
              <a:rPr lang="en-GB" dirty="0" smtClean="0">
                <a:solidFill>
                  <a:srgbClr val="00B050"/>
                </a:solidFill>
                <a:latin typeface="Comic Sans MS" panose="030F0702030302020204" pitchFamily="66" charset="0"/>
              </a:rPr>
              <a:t>for mindfulness – breathing exercises, mindful colouring, break breaks, </a:t>
            </a:r>
            <a:r>
              <a:rPr lang="en-GB" dirty="0" err="1" smtClean="0">
                <a:solidFill>
                  <a:srgbClr val="00B050"/>
                </a:solidFill>
                <a:latin typeface="Comic Sans MS" panose="030F0702030302020204" pitchFamily="66" charset="0"/>
              </a:rPr>
              <a:t>Imoves</a:t>
            </a:r>
            <a:r>
              <a:rPr lang="en-GB" dirty="0" smtClean="0">
                <a:solidFill>
                  <a:srgbClr val="00B050"/>
                </a:solidFill>
                <a:latin typeface="Comic Sans MS" panose="030F0702030302020204" pitchFamily="66" charset="0"/>
              </a:rPr>
              <a:t>, skipping, using our senses to refocus, encourage good habits with sleep, diet and exercise (information on how you can support this at home can be found on our school website).</a:t>
            </a:r>
            <a:endParaRPr lang="en-GB"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1040660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8815"/>
            <a:ext cx="7680960" cy="1371600"/>
          </a:xfrm>
        </p:spPr>
        <p:txBody>
          <a:bodyPr/>
          <a:lstStyle/>
          <a:p>
            <a:r>
              <a:rPr lang="en-GB" u="sng" dirty="0" smtClean="0">
                <a:latin typeface="Comic Sans MS" panose="030F0702030302020204" pitchFamily="66" charset="0"/>
              </a:rPr>
              <a:t>SATS Week…</a:t>
            </a:r>
            <a:r>
              <a:rPr lang="en-GB" dirty="0" smtClean="0"/>
              <a:t/>
            </a:r>
            <a:br>
              <a:rPr lang="en-GB" dirty="0" smtClean="0"/>
            </a:br>
            <a:endParaRPr lang="en-GB" dirty="0"/>
          </a:p>
        </p:txBody>
      </p:sp>
      <p:sp>
        <p:nvSpPr>
          <p:cNvPr id="3" name="Rectangle 2"/>
          <p:cNvSpPr/>
          <p:nvPr/>
        </p:nvSpPr>
        <p:spPr>
          <a:xfrm>
            <a:off x="395536" y="894615"/>
            <a:ext cx="8208912" cy="5262979"/>
          </a:xfrm>
          <a:prstGeom prst="rect">
            <a:avLst/>
          </a:prstGeom>
        </p:spPr>
        <p:txBody>
          <a:bodyPr wrap="square">
            <a:spAutoFit/>
          </a:bodyPr>
          <a:lstStyle/>
          <a:p>
            <a:r>
              <a:rPr lang="en-GB" sz="1600" dirty="0" smtClean="0">
                <a:solidFill>
                  <a:srgbClr val="7030A0"/>
                </a:solidFill>
                <a:latin typeface="Comic Sans MS" panose="030F0702030302020204" pitchFamily="66" charset="0"/>
              </a:rPr>
              <a:t>We make </a:t>
            </a:r>
            <a:r>
              <a:rPr lang="en-GB" sz="1600" dirty="0">
                <a:solidFill>
                  <a:srgbClr val="7030A0"/>
                </a:solidFill>
                <a:latin typeface="Comic Sans MS" panose="030F0702030302020204" pitchFamily="66" charset="0"/>
              </a:rPr>
              <a:t>the weekend before SATs a homework/revision free time. </a:t>
            </a:r>
            <a:r>
              <a:rPr lang="en-GB" sz="1600" dirty="0" smtClean="0">
                <a:solidFill>
                  <a:srgbClr val="7030A0"/>
                </a:solidFill>
                <a:latin typeface="Comic Sans MS" panose="030F0702030302020204" pitchFamily="66" charset="0"/>
              </a:rPr>
              <a:t>We encourage </a:t>
            </a:r>
            <a:r>
              <a:rPr lang="en-GB" sz="1600" dirty="0">
                <a:solidFill>
                  <a:srgbClr val="7030A0"/>
                </a:solidFill>
                <a:latin typeface="Comic Sans MS" panose="030F0702030302020204" pitchFamily="66" charset="0"/>
              </a:rPr>
              <a:t>the </a:t>
            </a:r>
            <a:r>
              <a:rPr lang="en-GB" sz="1600" dirty="0" smtClean="0">
                <a:solidFill>
                  <a:srgbClr val="7030A0"/>
                </a:solidFill>
                <a:latin typeface="Comic Sans MS" panose="030F0702030302020204" pitchFamily="66" charset="0"/>
              </a:rPr>
              <a:t>children to </a:t>
            </a:r>
            <a:r>
              <a:rPr lang="en-GB" sz="1600" dirty="0">
                <a:solidFill>
                  <a:srgbClr val="7030A0"/>
                </a:solidFill>
                <a:latin typeface="Comic Sans MS" panose="030F0702030302020204" pitchFamily="66" charset="0"/>
              </a:rPr>
              <a:t>rest and have </a:t>
            </a:r>
            <a:r>
              <a:rPr lang="en-GB" sz="1600" dirty="0" smtClean="0">
                <a:solidFill>
                  <a:srgbClr val="7030A0"/>
                </a:solidFill>
                <a:latin typeface="Comic Sans MS" panose="030F0702030302020204" pitchFamily="66" charset="0"/>
              </a:rPr>
              <a:t>fun!</a:t>
            </a:r>
          </a:p>
          <a:p>
            <a:endParaRPr lang="en-GB" sz="1600" dirty="0">
              <a:solidFill>
                <a:srgbClr val="FF0000"/>
              </a:solidFill>
              <a:latin typeface="Comic Sans MS" panose="030F0702030302020204" pitchFamily="66" charset="0"/>
            </a:endParaRPr>
          </a:p>
          <a:p>
            <a:r>
              <a:rPr lang="en-GB" sz="1600" dirty="0" smtClean="0">
                <a:solidFill>
                  <a:srgbClr val="FF0000"/>
                </a:solidFill>
                <a:latin typeface="Comic Sans MS" panose="030F0702030302020204" pitchFamily="66" charset="0"/>
              </a:rPr>
              <a:t>We offer a free breakfast club Mon- Thurs – helps the </a:t>
            </a:r>
            <a:r>
              <a:rPr lang="en-GB" sz="1600" dirty="0">
                <a:solidFill>
                  <a:srgbClr val="FF0000"/>
                </a:solidFill>
                <a:latin typeface="Comic Sans MS" panose="030F0702030302020204" pitchFamily="66" charset="0"/>
              </a:rPr>
              <a:t>Year 6s feel </a:t>
            </a:r>
            <a:r>
              <a:rPr lang="en-GB" sz="1600" dirty="0" smtClean="0">
                <a:solidFill>
                  <a:srgbClr val="FF0000"/>
                </a:solidFill>
                <a:latin typeface="Comic Sans MS" panose="030F0702030302020204" pitchFamily="66" charset="0"/>
              </a:rPr>
              <a:t>special, we can talk to the children about any worries and reassure them.</a:t>
            </a:r>
          </a:p>
          <a:p>
            <a:endParaRPr lang="en-GB" sz="1600" dirty="0">
              <a:latin typeface="Comic Sans MS" panose="030F0702030302020204" pitchFamily="66" charset="0"/>
            </a:endParaRPr>
          </a:p>
          <a:p>
            <a:r>
              <a:rPr lang="en-GB" sz="1600" dirty="0" smtClean="0">
                <a:solidFill>
                  <a:srgbClr val="00B050"/>
                </a:solidFill>
                <a:latin typeface="Comic Sans MS" panose="030F0702030302020204" pitchFamily="66" charset="0"/>
              </a:rPr>
              <a:t>We provide </a:t>
            </a:r>
            <a:r>
              <a:rPr lang="en-GB" sz="1600" dirty="0">
                <a:solidFill>
                  <a:srgbClr val="00B050"/>
                </a:solidFill>
                <a:latin typeface="Comic Sans MS" panose="030F0702030302020204" pitchFamily="66" charset="0"/>
              </a:rPr>
              <a:t>down time </a:t>
            </a:r>
            <a:r>
              <a:rPr lang="en-GB" sz="1600" dirty="0" smtClean="0">
                <a:solidFill>
                  <a:srgbClr val="00B050"/>
                </a:solidFill>
                <a:latin typeface="Comic Sans MS" panose="030F0702030302020204" pitchFamily="66" charset="0"/>
              </a:rPr>
              <a:t>after </a:t>
            </a:r>
            <a:r>
              <a:rPr lang="en-GB" sz="1600" dirty="0">
                <a:solidFill>
                  <a:srgbClr val="00B050"/>
                </a:solidFill>
                <a:latin typeface="Comic Sans MS" panose="030F0702030302020204" pitchFamily="66" charset="0"/>
              </a:rPr>
              <a:t>a paper that could include something</a:t>
            </a:r>
          </a:p>
          <a:p>
            <a:r>
              <a:rPr lang="en-GB" sz="1600" dirty="0">
                <a:solidFill>
                  <a:srgbClr val="00B050"/>
                </a:solidFill>
                <a:latin typeface="Comic Sans MS" panose="030F0702030302020204" pitchFamily="66" charset="0"/>
              </a:rPr>
              <a:t>physical </a:t>
            </a:r>
            <a:r>
              <a:rPr lang="en-GB" sz="1600" dirty="0" smtClean="0">
                <a:solidFill>
                  <a:srgbClr val="00B050"/>
                </a:solidFill>
                <a:latin typeface="Comic Sans MS" panose="030F0702030302020204" pitchFamily="66" charset="0"/>
              </a:rPr>
              <a:t>(usually </a:t>
            </a:r>
            <a:r>
              <a:rPr lang="en-GB" sz="1600" dirty="0">
                <a:solidFill>
                  <a:srgbClr val="00B050"/>
                </a:solidFill>
                <a:latin typeface="Comic Sans MS" panose="030F0702030302020204" pitchFamily="66" charset="0"/>
              </a:rPr>
              <a:t>outdoors) so the children can work off energy, be loud and let</a:t>
            </a:r>
          </a:p>
          <a:p>
            <a:r>
              <a:rPr lang="en-GB" sz="1600" dirty="0">
                <a:solidFill>
                  <a:srgbClr val="00B050"/>
                </a:solidFill>
                <a:latin typeface="Comic Sans MS" panose="030F0702030302020204" pitchFamily="66" charset="0"/>
              </a:rPr>
              <a:t>off steam. </a:t>
            </a:r>
            <a:endParaRPr lang="en-GB" sz="1600" dirty="0" smtClean="0">
              <a:solidFill>
                <a:srgbClr val="00B050"/>
              </a:solidFill>
              <a:latin typeface="Comic Sans MS" panose="030F0702030302020204" pitchFamily="66" charset="0"/>
            </a:endParaRPr>
          </a:p>
          <a:p>
            <a:endParaRPr lang="en-GB" sz="1600" dirty="0" smtClean="0">
              <a:solidFill>
                <a:srgbClr val="0070C0"/>
              </a:solidFill>
              <a:latin typeface="Comic Sans MS" panose="030F0702030302020204" pitchFamily="66" charset="0"/>
            </a:endParaRPr>
          </a:p>
          <a:p>
            <a:r>
              <a:rPr lang="en-GB" sz="1600" dirty="0" smtClean="0">
                <a:solidFill>
                  <a:srgbClr val="0070C0"/>
                </a:solidFill>
                <a:latin typeface="Comic Sans MS" panose="030F0702030302020204" pitchFamily="66" charset="0"/>
              </a:rPr>
              <a:t>We spend some time in the afternoon recapping for the next day, this reassures children that they are ready and prepared.</a:t>
            </a:r>
          </a:p>
          <a:p>
            <a:endParaRPr lang="en-GB" sz="1600" dirty="0" smtClean="0">
              <a:latin typeface="Comic Sans MS" panose="030F0702030302020204" pitchFamily="66" charset="0"/>
            </a:endParaRPr>
          </a:p>
          <a:p>
            <a:r>
              <a:rPr lang="en-GB" sz="1600" b="1" u="sng" dirty="0" smtClean="0">
                <a:solidFill>
                  <a:srgbClr val="002060"/>
                </a:solidFill>
                <a:latin typeface="Comic Sans MS" panose="030F0702030302020204" pitchFamily="66" charset="0"/>
              </a:rPr>
              <a:t>Offer </a:t>
            </a:r>
            <a:r>
              <a:rPr lang="en-GB" sz="1600" b="1" u="sng" dirty="0">
                <a:solidFill>
                  <a:srgbClr val="002060"/>
                </a:solidFill>
                <a:latin typeface="Comic Sans MS" panose="030F0702030302020204" pitchFamily="66" charset="0"/>
              </a:rPr>
              <a:t>praise and encouragement at every opportunity – children love to hear</a:t>
            </a:r>
          </a:p>
          <a:p>
            <a:r>
              <a:rPr lang="en-GB" sz="1600" b="1" u="sng" dirty="0">
                <a:solidFill>
                  <a:srgbClr val="002060"/>
                </a:solidFill>
                <a:latin typeface="Comic Sans MS" panose="030F0702030302020204" pitchFamily="66" charset="0"/>
              </a:rPr>
              <a:t>that you are proud of them</a:t>
            </a:r>
            <a:r>
              <a:rPr lang="en-GB" sz="1600" b="1" u="sng" dirty="0" smtClean="0">
                <a:solidFill>
                  <a:srgbClr val="002060"/>
                </a:solidFill>
                <a:latin typeface="Comic Sans MS" panose="030F0702030302020204" pitchFamily="66" charset="0"/>
              </a:rPr>
              <a:t>.</a:t>
            </a:r>
          </a:p>
          <a:p>
            <a:endParaRPr lang="en-GB" sz="1600" b="1" dirty="0">
              <a:latin typeface="Comic Sans MS" panose="030F0702030302020204" pitchFamily="66" charset="0"/>
            </a:endParaRPr>
          </a:p>
          <a:p>
            <a:r>
              <a:rPr lang="en-GB" sz="1600" b="1" dirty="0" smtClean="0">
                <a:solidFill>
                  <a:srgbClr val="D60093"/>
                </a:solidFill>
                <a:latin typeface="Comic Sans MS" panose="030F0702030302020204" pitchFamily="66" charset="0"/>
              </a:rPr>
              <a:t>Finally…we celebrate their hard work and effort with a special treat once the tests are all finish.</a:t>
            </a:r>
          </a:p>
          <a:p>
            <a:endParaRPr lang="en-GB" sz="1600" b="1" dirty="0">
              <a:latin typeface="Comic Sans MS" panose="030F0702030302020204" pitchFamily="66" charset="0"/>
            </a:endParaRPr>
          </a:p>
          <a:p>
            <a:pPr algn="ctr"/>
            <a:r>
              <a:rPr lang="en-GB" sz="1600" b="1" dirty="0" smtClean="0">
                <a:latin typeface="Comic Sans MS" panose="030F0702030302020204" pitchFamily="66" charset="0"/>
              </a:rPr>
              <a:t>Many Year 6’s in previous years have described SATs week as the best week in school ever!</a:t>
            </a:r>
            <a:endParaRPr lang="en-GB" sz="1600" b="1" dirty="0">
              <a:latin typeface="Comic Sans MS" panose="030F0702030302020204" pitchFamily="66" charset="0"/>
            </a:endParaRPr>
          </a:p>
        </p:txBody>
      </p:sp>
    </p:spTree>
    <p:extLst>
      <p:ext uri="{BB962C8B-B14F-4D97-AF65-F5344CB8AC3E}">
        <p14:creationId xmlns:p14="http://schemas.microsoft.com/office/powerpoint/2010/main" val="3640703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430056" y="559477"/>
            <a:ext cx="2823900" cy="5709931"/>
          </a:xfrm>
        </p:spPr>
        <p:txBody>
          <a:bodyPr>
            <a:normAutofit/>
          </a:bodyPr>
          <a:lstStyle/>
          <a:p>
            <a:pPr algn="ctr"/>
            <a:r>
              <a:rPr lang="en-GB" b="1" u="sng" dirty="0">
                <a:latin typeface="Comic Sans MS" pitchFamily="66" charset="0"/>
              </a:rPr>
              <a:t>Finally</a:t>
            </a:r>
            <a:endParaRPr lang="en-GB" b="1" u="sng">
              <a:latin typeface="Comic Sans MS" pitchFamily="66" charset="0"/>
            </a:endParaRP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 y="374904"/>
            <a:ext cx="3091742"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663D2F4C-05DB-4CDC-A2FF-0DB7D290648A}"/>
              </a:ext>
            </a:extLst>
          </p:cNvPr>
          <p:cNvGraphicFramePr>
            <a:graphicFrameLocks noGrp="1"/>
          </p:cNvGraphicFramePr>
          <p:nvPr>
            <p:ph idx="1"/>
            <p:extLst>
              <p:ext uri="{D42A27DB-BD31-4B8C-83A1-F6EECF244321}">
                <p14:modId xmlns:p14="http://schemas.microsoft.com/office/powerpoint/2010/main" val="226995918"/>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7680960" cy="1371600"/>
          </a:xfrm>
        </p:spPr>
        <p:txBody>
          <a:bodyPr>
            <a:normAutofit fontScale="90000"/>
          </a:bodyPr>
          <a:lstStyle/>
          <a:p>
            <a:pPr algn="ctr"/>
            <a:r>
              <a:rPr lang="en-GB" sz="3100" dirty="0" smtClean="0">
                <a:latin typeface="Comic Sans MS" panose="030F0702030302020204" pitchFamily="66" charset="0"/>
              </a:rPr>
              <a:t>We have put a selection of past SATs papers out on the tables at the back , please feel free to have a look at the end of the talk. </a:t>
            </a:r>
            <a:br>
              <a:rPr lang="en-GB" sz="3100" dirty="0" smtClean="0">
                <a:latin typeface="Comic Sans MS" panose="030F0702030302020204" pitchFamily="66" charset="0"/>
              </a:rPr>
            </a:br>
            <a:r>
              <a:rPr lang="en-GB" sz="3100" dirty="0" smtClean="0">
                <a:latin typeface="Comic Sans MS" panose="030F0702030302020204" pitchFamily="66" charset="0"/>
              </a:rPr>
              <a:t>Please could we ask that you don’t take any away with you. </a:t>
            </a:r>
            <a:br>
              <a:rPr lang="en-GB" sz="3100" dirty="0" smtClean="0">
                <a:latin typeface="Comic Sans MS" panose="030F0702030302020204" pitchFamily="66" charset="0"/>
              </a:rPr>
            </a:br>
            <a:r>
              <a:rPr lang="en-GB" sz="3100" dirty="0" smtClean="0">
                <a:latin typeface="Comic Sans MS" panose="030F0702030302020204" pitchFamily="66" charset="0"/>
              </a:rPr>
              <a:t>They are available freely at </a:t>
            </a:r>
            <a:r>
              <a:rPr lang="en-GB" sz="3100" b="1" u="sng" dirty="0" smtClean="0">
                <a:latin typeface="Comic Sans MS" panose="030F0702030302020204" pitchFamily="66" charset="0"/>
              </a:rPr>
              <a:t>gov.uk.</a:t>
            </a:r>
            <a:br>
              <a:rPr lang="en-GB" sz="3100" b="1" u="sng" dirty="0" smtClean="0">
                <a:latin typeface="Comic Sans MS" panose="030F0702030302020204" pitchFamily="66" charset="0"/>
              </a:rPr>
            </a:br>
            <a:r>
              <a:rPr lang="en-GB" sz="3100" b="1" u="sng" dirty="0" smtClean="0">
                <a:latin typeface="Comic Sans MS" panose="030F0702030302020204" pitchFamily="66" charset="0"/>
              </a:rPr>
              <a:t/>
            </a:r>
            <a:br>
              <a:rPr lang="en-GB" sz="3100" b="1" u="sng" dirty="0" smtClean="0">
                <a:latin typeface="Comic Sans MS" panose="030F0702030302020204" pitchFamily="66" charset="0"/>
              </a:rPr>
            </a:br>
            <a:r>
              <a:rPr lang="en-GB" sz="3100" dirty="0" smtClean="0">
                <a:latin typeface="Comic Sans MS" panose="030F0702030302020204" pitchFamily="66" charset="0"/>
              </a:rPr>
              <a:t>We do use past papers in class and for assessment therefore we do ask that you please don’t give your child the papers to work through at home.</a:t>
            </a:r>
            <a:r>
              <a:rPr lang="en-GB" dirty="0" smtClean="0"/>
              <a:t/>
            </a:r>
            <a:br>
              <a:rPr lang="en-GB" dirty="0" smtClean="0"/>
            </a:br>
            <a:endParaRPr lang="en-GB" dirty="0"/>
          </a:p>
        </p:txBody>
      </p:sp>
    </p:spTree>
    <p:extLst>
      <p:ext uri="{BB962C8B-B14F-4D97-AF65-F5344CB8AC3E}">
        <p14:creationId xmlns:p14="http://schemas.microsoft.com/office/powerpoint/2010/main" val="124072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DC0A79-CA38-4145-AE62-C9832FF0714D}"/>
              </a:ext>
            </a:extLst>
          </p:cNvPr>
          <p:cNvSpPr/>
          <p:nvPr/>
        </p:nvSpPr>
        <p:spPr>
          <a:xfrm>
            <a:off x="395536" y="258902"/>
            <a:ext cx="8424936" cy="6555641"/>
          </a:xfrm>
          <a:prstGeom prst="rect">
            <a:avLst/>
          </a:prstGeom>
        </p:spPr>
        <p:txBody>
          <a:bodyPr wrap="square">
            <a:spAutoFit/>
          </a:bodyPr>
          <a:lstStyle/>
          <a:p>
            <a:pPr algn="ctr"/>
            <a:r>
              <a:rPr lang="en-GB" sz="3600" b="1" dirty="0">
                <a:solidFill>
                  <a:srgbClr val="FF0000"/>
                </a:solidFill>
                <a:latin typeface="Comic Sans MS" panose="030F0702030302020204" pitchFamily="66" charset="0"/>
                <a:ea typeface="Arial" charset="0"/>
                <a:cs typeface="Arial" charset="0"/>
              </a:rPr>
              <a:t>What are the SATS tests?</a:t>
            </a:r>
            <a:r>
              <a:rPr lang="en-GB" sz="4400" b="1" dirty="0">
                <a:solidFill>
                  <a:srgbClr val="FF0000"/>
                </a:solidFill>
                <a:latin typeface="Comic Sans MS" panose="030F0702030302020204" pitchFamily="66" charset="0"/>
                <a:ea typeface="Arial" charset="0"/>
                <a:cs typeface="Arial" charset="0"/>
              </a:rPr>
              <a:t/>
            </a:r>
            <a:br>
              <a:rPr lang="en-GB" sz="4400" b="1" dirty="0">
                <a:solidFill>
                  <a:srgbClr val="FF0000"/>
                </a:solidFill>
                <a:latin typeface="Comic Sans MS" panose="030F0702030302020204" pitchFamily="66" charset="0"/>
                <a:ea typeface="Arial" charset="0"/>
                <a:cs typeface="Arial" charset="0"/>
              </a:rPr>
            </a:br>
            <a:endParaRPr lang="en-GB" sz="2400" b="1" dirty="0">
              <a:solidFill>
                <a:srgbClr val="FF0000"/>
              </a:solidFill>
              <a:latin typeface="Comic Sans MS" panose="030F0702030302020204" pitchFamily="66" charset="0"/>
              <a:ea typeface="Arial" charset="0"/>
              <a:cs typeface="Arial" charset="0"/>
            </a:endParaRPr>
          </a:p>
          <a:p>
            <a:pPr marL="342900" indent="-342900">
              <a:buFont typeface="Arial" charset="0"/>
              <a:buChar char="•"/>
            </a:pPr>
            <a:r>
              <a:rPr lang="en-GB" sz="2400" b="1" dirty="0">
                <a:solidFill>
                  <a:srgbClr val="002060"/>
                </a:solidFill>
                <a:latin typeface="Comic Sans MS" panose="030F0702030302020204" pitchFamily="66" charset="0"/>
                <a:ea typeface="Arial" charset="0"/>
                <a:cs typeface="Arial" charset="0"/>
              </a:rPr>
              <a:t>The end of KS2 assessments are sometimes informally referred to as ‘SATS’.</a:t>
            </a:r>
          </a:p>
          <a:p>
            <a:pPr marL="342900" indent="-342900">
              <a:buFont typeface="Arial" charset="0"/>
              <a:buChar char="•"/>
            </a:pPr>
            <a:r>
              <a:rPr lang="en-GB" sz="2400" b="1" dirty="0">
                <a:solidFill>
                  <a:srgbClr val="002060"/>
                </a:solidFill>
                <a:latin typeface="Comic Sans MS" panose="030F0702030302020204" pitchFamily="66" charset="0"/>
                <a:ea typeface="Arial" charset="0"/>
                <a:cs typeface="Arial" charset="0"/>
              </a:rPr>
              <a:t>SATS week across the country begins </a:t>
            </a:r>
            <a:r>
              <a:rPr lang="en-GB" sz="2400" b="1" dirty="0" smtClean="0">
                <a:solidFill>
                  <a:srgbClr val="002060"/>
                </a:solidFill>
                <a:latin typeface="Comic Sans MS" panose="030F0702030302020204" pitchFamily="66" charset="0"/>
                <a:ea typeface="Arial" charset="0"/>
                <a:cs typeface="Arial" charset="0"/>
              </a:rPr>
              <a:t>on </a:t>
            </a:r>
            <a:r>
              <a:rPr lang="en-GB" sz="2400" b="1" u="sng" dirty="0" smtClean="0">
                <a:solidFill>
                  <a:srgbClr val="002060"/>
                </a:solidFill>
                <a:latin typeface="Comic Sans MS" panose="030F0702030302020204" pitchFamily="66" charset="0"/>
                <a:ea typeface="Arial" charset="0"/>
                <a:cs typeface="Arial" charset="0"/>
              </a:rPr>
              <a:t>Monday </a:t>
            </a:r>
            <a:r>
              <a:rPr lang="en-GB" sz="2400" b="1" u="sng" dirty="0">
                <a:solidFill>
                  <a:srgbClr val="002060"/>
                </a:solidFill>
                <a:latin typeface="Comic Sans MS" panose="030F0702030302020204" pitchFamily="66" charset="0"/>
                <a:ea typeface="Arial" charset="0"/>
                <a:cs typeface="Arial" charset="0"/>
              </a:rPr>
              <a:t>13th May to Thursday 16th May 2024</a:t>
            </a:r>
            <a:r>
              <a:rPr lang="en-GB" sz="2400" b="1" dirty="0">
                <a:solidFill>
                  <a:srgbClr val="002060"/>
                </a:solidFill>
                <a:latin typeface="Comic Sans MS" panose="030F0702030302020204" pitchFamily="66" charset="0"/>
                <a:ea typeface="Arial" charset="0"/>
                <a:cs typeface="Arial" charset="0"/>
              </a:rPr>
              <a:t> </a:t>
            </a:r>
            <a:endParaRPr lang="en-GB" sz="2400" b="1" dirty="0" smtClean="0">
              <a:solidFill>
                <a:srgbClr val="002060"/>
              </a:solidFill>
              <a:latin typeface="Comic Sans MS" panose="030F0702030302020204" pitchFamily="66" charset="0"/>
              <a:ea typeface="Arial" charset="0"/>
              <a:cs typeface="Arial" charset="0"/>
            </a:endParaRPr>
          </a:p>
          <a:p>
            <a:pPr marL="342900" indent="-342900">
              <a:buFont typeface="Arial" charset="0"/>
              <a:buChar char="•"/>
            </a:pPr>
            <a:r>
              <a:rPr lang="en-GB" sz="2400" b="1" dirty="0" smtClean="0">
                <a:solidFill>
                  <a:srgbClr val="002060"/>
                </a:solidFill>
                <a:latin typeface="Comic Sans MS" panose="030F0702030302020204" pitchFamily="66" charset="0"/>
                <a:ea typeface="Arial" charset="0"/>
                <a:cs typeface="Arial" charset="0"/>
              </a:rPr>
              <a:t>Pupils </a:t>
            </a:r>
            <a:r>
              <a:rPr lang="en-GB" sz="2400" b="1" dirty="0">
                <a:solidFill>
                  <a:srgbClr val="002060"/>
                </a:solidFill>
                <a:latin typeface="Comic Sans MS" panose="030F0702030302020204" pitchFamily="66" charset="0"/>
                <a:ea typeface="Arial" charset="0"/>
                <a:cs typeface="Arial" charset="0"/>
              </a:rPr>
              <a:t>will complete test papers in some of the areas that have to be assessed. Other areas, like writing, are assessed using evidence collected by the teacher over a longer period of time.</a:t>
            </a:r>
          </a:p>
          <a:p>
            <a:pPr marL="342900" indent="-342900">
              <a:buFont typeface="Arial" charset="0"/>
              <a:buChar char="•"/>
            </a:pPr>
            <a:r>
              <a:rPr lang="en-GB" sz="2400" b="1" dirty="0">
                <a:solidFill>
                  <a:srgbClr val="002060"/>
                </a:solidFill>
                <a:latin typeface="Comic Sans MS" panose="030F0702030302020204" pitchFamily="66" charset="0"/>
                <a:ea typeface="Arial" charset="0"/>
                <a:cs typeface="Arial" charset="0"/>
              </a:rPr>
              <a:t>Pupils will complete SATS test papers in:</a:t>
            </a:r>
            <a:br>
              <a:rPr lang="en-GB" sz="2400" b="1" dirty="0">
                <a:solidFill>
                  <a:srgbClr val="002060"/>
                </a:solidFill>
                <a:latin typeface="Comic Sans MS" panose="030F0702030302020204" pitchFamily="66" charset="0"/>
                <a:ea typeface="Arial" charset="0"/>
                <a:cs typeface="Arial" charset="0"/>
              </a:rPr>
            </a:br>
            <a:r>
              <a:rPr lang="en-GB" b="1" dirty="0">
                <a:solidFill>
                  <a:srgbClr val="7030A0"/>
                </a:solidFill>
                <a:latin typeface="Comic Sans MS" panose="030F0702030302020204" pitchFamily="66" charset="0"/>
                <a:ea typeface="Arial" charset="0"/>
                <a:cs typeface="Arial" charset="0"/>
              </a:rPr>
              <a:t>- Reading</a:t>
            </a:r>
            <a:br>
              <a:rPr lang="en-GB" b="1" dirty="0">
                <a:solidFill>
                  <a:srgbClr val="7030A0"/>
                </a:solidFill>
                <a:latin typeface="Comic Sans MS" panose="030F0702030302020204" pitchFamily="66" charset="0"/>
                <a:ea typeface="Arial" charset="0"/>
                <a:cs typeface="Arial" charset="0"/>
              </a:rPr>
            </a:br>
            <a:r>
              <a:rPr lang="en-GB" b="1" dirty="0">
                <a:solidFill>
                  <a:srgbClr val="7030A0"/>
                </a:solidFill>
                <a:latin typeface="Comic Sans MS" panose="030F0702030302020204" pitchFamily="66" charset="0"/>
                <a:ea typeface="Arial" charset="0"/>
                <a:cs typeface="Arial" charset="0"/>
              </a:rPr>
              <a:t>- Grammar, Punctuation &amp; Vocabulary</a:t>
            </a:r>
            <a:br>
              <a:rPr lang="en-GB" b="1" dirty="0">
                <a:solidFill>
                  <a:srgbClr val="7030A0"/>
                </a:solidFill>
                <a:latin typeface="Comic Sans MS" panose="030F0702030302020204" pitchFamily="66" charset="0"/>
                <a:ea typeface="Arial" charset="0"/>
                <a:cs typeface="Arial" charset="0"/>
              </a:rPr>
            </a:br>
            <a:r>
              <a:rPr lang="en-GB" b="1" dirty="0">
                <a:solidFill>
                  <a:srgbClr val="7030A0"/>
                </a:solidFill>
                <a:latin typeface="Comic Sans MS" panose="030F0702030302020204" pitchFamily="66" charset="0"/>
                <a:ea typeface="Arial" charset="0"/>
                <a:cs typeface="Arial" charset="0"/>
              </a:rPr>
              <a:t>- Spelling</a:t>
            </a:r>
            <a:br>
              <a:rPr lang="en-GB" b="1" dirty="0">
                <a:solidFill>
                  <a:srgbClr val="7030A0"/>
                </a:solidFill>
                <a:latin typeface="Comic Sans MS" panose="030F0702030302020204" pitchFamily="66" charset="0"/>
                <a:ea typeface="Arial" charset="0"/>
                <a:cs typeface="Arial" charset="0"/>
              </a:rPr>
            </a:br>
            <a:r>
              <a:rPr lang="en-GB" b="1" dirty="0">
                <a:solidFill>
                  <a:srgbClr val="7030A0"/>
                </a:solidFill>
                <a:latin typeface="Comic Sans MS" panose="030F0702030302020204" pitchFamily="66" charset="0"/>
                <a:ea typeface="Arial" charset="0"/>
                <a:cs typeface="Arial" charset="0"/>
              </a:rPr>
              <a:t>- Arithmetic</a:t>
            </a:r>
            <a:br>
              <a:rPr lang="en-GB" b="1" dirty="0">
                <a:solidFill>
                  <a:srgbClr val="7030A0"/>
                </a:solidFill>
                <a:latin typeface="Comic Sans MS" panose="030F0702030302020204" pitchFamily="66" charset="0"/>
                <a:ea typeface="Arial" charset="0"/>
                <a:cs typeface="Arial" charset="0"/>
              </a:rPr>
            </a:br>
            <a:r>
              <a:rPr lang="en-GB" b="1" dirty="0">
                <a:solidFill>
                  <a:srgbClr val="7030A0"/>
                </a:solidFill>
                <a:latin typeface="Comic Sans MS" panose="030F0702030302020204" pitchFamily="66" charset="0"/>
                <a:ea typeface="Arial" charset="0"/>
                <a:cs typeface="Arial" charset="0"/>
              </a:rPr>
              <a:t>- Mathematical Reasoning </a:t>
            </a:r>
            <a:r>
              <a:rPr lang="mr-IN" b="1" dirty="0">
                <a:solidFill>
                  <a:srgbClr val="7030A0"/>
                </a:solidFill>
                <a:latin typeface="Comic Sans MS" panose="030F0702030302020204" pitchFamily="66" charset="0"/>
                <a:ea typeface="Arial" charset="0"/>
                <a:cs typeface="Arial" charset="0"/>
              </a:rPr>
              <a:t>–</a:t>
            </a:r>
            <a:r>
              <a:rPr lang="en-GB" b="1" dirty="0">
                <a:solidFill>
                  <a:srgbClr val="7030A0"/>
                </a:solidFill>
                <a:latin typeface="Comic Sans MS" panose="030F0702030302020204" pitchFamily="66" charset="0"/>
                <a:ea typeface="Arial" charset="0"/>
                <a:cs typeface="Arial" charset="0"/>
              </a:rPr>
              <a:t> 2 papers</a:t>
            </a:r>
            <a:br>
              <a:rPr lang="en-GB" b="1" dirty="0">
                <a:solidFill>
                  <a:srgbClr val="7030A0"/>
                </a:solidFill>
                <a:latin typeface="Comic Sans MS" panose="030F0702030302020204" pitchFamily="66" charset="0"/>
                <a:ea typeface="Arial" charset="0"/>
                <a:cs typeface="Arial" charset="0"/>
              </a:rPr>
            </a:br>
            <a:r>
              <a:rPr lang="en-GB" sz="1400" b="1" dirty="0">
                <a:solidFill>
                  <a:srgbClr val="7030A0"/>
                </a:solidFill>
                <a:ea typeface="Arial" charset="0"/>
                <a:cs typeface="Arial" charset="0"/>
              </a:rPr>
              <a:t/>
            </a:r>
            <a:br>
              <a:rPr lang="en-GB" sz="1400" b="1" dirty="0">
                <a:solidFill>
                  <a:srgbClr val="7030A0"/>
                </a:solidFill>
                <a:ea typeface="Arial" charset="0"/>
                <a:cs typeface="Arial" charset="0"/>
              </a:rPr>
            </a:br>
            <a:endParaRPr lang="en-GB" sz="4000" b="1" dirty="0">
              <a:solidFill>
                <a:schemeClr val="accent1">
                  <a:lumMod val="50000"/>
                </a:schemeClr>
              </a:solidFill>
              <a:ea typeface="Arial" charset="0"/>
              <a:cs typeface="Arial" charset="0"/>
            </a:endParaRPr>
          </a:p>
        </p:txBody>
      </p:sp>
    </p:spTree>
    <p:extLst>
      <p:ext uri="{BB962C8B-B14F-4D97-AF65-F5344CB8AC3E}">
        <p14:creationId xmlns:p14="http://schemas.microsoft.com/office/powerpoint/2010/main" val="3855964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00100" y="642594"/>
            <a:ext cx="7543800" cy="1371600"/>
          </a:xfrm>
        </p:spPr>
        <p:txBody>
          <a:bodyPr>
            <a:normAutofit/>
          </a:bodyPr>
          <a:lstStyle/>
          <a:p>
            <a:pPr algn="ctr"/>
            <a:r>
              <a:rPr lang="en-GB" b="1" u="sng" dirty="0">
                <a:latin typeface="Comic Sans MS" pitchFamily="66" charset="0"/>
              </a:rPr>
              <a:t/>
            </a:r>
            <a:br>
              <a:rPr lang="en-GB" b="1" u="sng" dirty="0">
                <a:latin typeface="Comic Sans MS" pitchFamily="66" charset="0"/>
              </a:rPr>
            </a:br>
            <a:endParaRPr lang="en-US" b="1" u="sng" dirty="0">
              <a:latin typeface="Comic Sans MS" pitchFamily="66" charset="0"/>
            </a:endParaRPr>
          </a:p>
        </p:txBody>
      </p:sp>
      <p:graphicFrame>
        <p:nvGraphicFramePr>
          <p:cNvPr id="3077" name="Rectangle 3">
            <a:extLst>
              <a:ext uri="{FF2B5EF4-FFF2-40B4-BE49-F238E27FC236}">
                <a16:creationId xmlns:a16="http://schemas.microsoft.com/office/drawing/2014/main" id="{2C05FE36-3113-4FE9-9BB1-7B9F23750D2B}"/>
              </a:ext>
            </a:extLst>
          </p:cNvPr>
          <p:cNvGraphicFramePr>
            <a:graphicFrameLocks noGrp="1"/>
          </p:cNvGraphicFramePr>
          <p:nvPr>
            <p:ph idx="1"/>
            <p:extLst>
              <p:ext uri="{D42A27DB-BD31-4B8C-83A1-F6EECF244321}">
                <p14:modId xmlns:p14="http://schemas.microsoft.com/office/powerpoint/2010/main" val="1876764147"/>
              </p:ext>
            </p:extLst>
          </p:nvPr>
        </p:nvGraphicFramePr>
        <p:xfrm>
          <a:off x="539552" y="3429000"/>
          <a:ext cx="8064896" cy="2808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a:extLst>
              <a:ext uri="{FF2B5EF4-FFF2-40B4-BE49-F238E27FC236}">
                <a16:creationId xmlns:a16="http://schemas.microsoft.com/office/drawing/2014/main" id="{07841CF7-9BC5-4D0E-B657-9C78363F3A78}"/>
              </a:ext>
            </a:extLst>
          </p:cNvPr>
          <p:cNvGraphicFramePr>
            <a:graphicFrameLocks noGrp="1"/>
          </p:cNvGraphicFramePr>
          <p:nvPr>
            <p:extLst>
              <p:ext uri="{D42A27DB-BD31-4B8C-83A1-F6EECF244321}">
                <p14:modId xmlns:p14="http://schemas.microsoft.com/office/powerpoint/2010/main" val="3913030593"/>
              </p:ext>
            </p:extLst>
          </p:nvPr>
        </p:nvGraphicFramePr>
        <p:xfrm>
          <a:off x="323528" y="502919"/>
          <a:ext cx="8496944" cy="2926080"/>
        </p:xfrm>
        <a:graphic>
          <a:graphicData uri="http://schemas.openxmlformats.org/drawingml/2006/table">
            <a:tbl>
              <a:tblPr/>
              <a:tblGrid>
                <a:gridCol w="3168352">
                  <a:extLst>
                    <a:ext uri="{9D8B030D-6E8A-4147-A177-3AD203B41FA5}">
                      <a16:colId xmlns:a16="http://schemas.microsoft.com/office/drawing/2014/main" val="928793449"/>
                    </a:ext>
                  </a:extLst>
                </a:gridCol>
                <a:gridCol w="5328592">
                  <a:extLst>
                    <a:ext uri="{9D8B030D-6E8A-4147-A177-3AD203B41FA5}">
                      <a16:colId xmlns:a16="http://schemas.microsoft.com/office/drawing/2014/main" val="1232495775"/>
                    </a:ext>
                  </a:extLst>
                </a:gridCol>
              </a:tblGrid>
              <a:tr h="324140">
                <a:tc>
                  <a:txBody>
                    <a:bodyPr/>
                    <a:lstStyle/>
                    <a:p>
                      <a:pPr algn="l"/>
                      <a:r>
                        <a:rPr lang="en-GB" b="1" dirty="0">
                          <a:solidFill>
                            <a:srgbClr val="000000"/>
                          </a:solidFill>
                          <a:effectLst/>
                          <a:latin typeface="Comic Sans MS" panose="030F0702030302020204" pitchFamily="66" charset="0"/>
                        </a:rPr>
                        <a:t>Date</a:t>
                      </a:r>
                    </a:p>
                  </a:txBody>
                  <a:tcPr marR="9525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c>
                  <a:txBody>
                    <a:bodyPr/>
                    <a:lstStyle/>
                    <a:p>
                      <a:pPr algn="l"/>
                      <a:r>
                        <a:rPr lang="en-GB" b="1">
                          <a:solidFill>
                            <a:srgbClr val="000000"/>
                          </a:solidFill>
                          <a:effectLst/>
                          <a:latin typeface="Comic Sans MS" panose="030F0702030302020204" pitchFamily="66" charset="0"/>
                        </a:rPr>
                        <a:t>Exam</a:t>
                      </a:r>
                    </a:p>
                  </a:txBody>
                  <a:tcPr marL="95250" marR="9525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2470911243"/>
                  </a:ext>
                </a:extLst>
              </a:tr>
              <a:tr h="810351">
                <a:tc>
                  <a:txBody>
                    <a:bodyPr/>
                    <a:lstStyle/>
                    <a:p>
                      <a:r>
                        <a:rPr lang="en-GB" dirty="0" smtClean="0">
                          <a:effectLst/>
                          <a:latin typeface="Comic Sans MS" panose="030F0702030302020204" pitchFamily="66" charset="0"/>
                        </a:rPr>
                        <a:t>Monday 13</a:t>
                      </a:r>
                      <a:r>
                        <a:rPr lang="en-GB" baseline="30000" dirty="0" smtClean="0">
                          <a:effectLst/>
                          <a:latin typeface="Comic Sans MS" panose="030F0702030302020204" pitchFamily="66" charset="0"/>
                        </a:rPr>
                        <a:t>th</a:t>
                      </a:r>
                      <a:r>
                        <a:rPr lang="en-GB" baseline="0" dirty="0" smtClean="0">
                          <a:effectLst/>
                          <a:latin typeface="Comic Sans MS" panose="030F0702030302020204" pitchFamily="66" charset="0"/>
                        </a:rPr>
                        <a:t> </a:t>
                      </a:r>
                      <a:r>
                        <a:rPr lang="en-GB" dirty="0" smtClean="0">
                          <a:effectLst/>
                          <a:latin typeface="Comic Sans MS" panose="030F0702030302020204" pitchFamily="66" charset="0"/>
                        </a:rPr>
                        <a:t>May</a:t>
                      </a:r>
                      <a:r>
                        <a:rPr lang="en-GB" dirty="0">
                          <a:effectLst/>
                          <a:latin typeface="Comic Sans MS" panose="030F0702030302020204" pitchFamily="66" charset="0"/>
                        </a:rPr>
                        <a:t> </a:t>
                      </a:r>
                      <a:r>
                        <a:rPr lang="en-GB" b="1" dirty="0" smtClean="0">
                          <a:effectLst/>
                          <a:latin typeface="Comic Sans MS" panose="030F0702030302020204" pitchFamily="66" charset="0"/>
                        </a:rPr>
                        <a:t>2024</a:t>
                      </a:r>
                      <a:endParaRPr lang="en-GB" dirty="0">
                        <a:effectLst/>
                        <a:latin typeface="Comic Sans MS" panose="030F0702030302020204" pitchFamily="66" charset="0"/>
                      </a:endParaRP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sv-SE" dirty="0">
                          <a:effectLst/>
                          <a:latin typeface="Comic Sans MS" panose="030F0702030302020204" pitchFamily="66" charset="0"/>
                        </a:rPr>
                        <a:t>Spelling, Punctuation &amp; Grammar - Paper </a:t>
                      </a:r>
                      <a:r>
                        <a:rPr lang="sv-SE" dirty="0" smtClean="0">
                          <a:effectLst/>
                          <a:latin typeface="Comic Sans MS" panose="030F0702030302020204" pitchFamily="66" charset="0"/>
                        </a:rPr>
                        <a:t>1 </a:t>
                      </a:r>
                      <a:r>
                        <a:rPr lang="sv-SE" dirty="0" smtClean="0">
                          <a:solidFill>
                            <a:srgbClr val="FF0000"/>
                          </a:solidFill>
                          <a:effectLst/>
                          <a:latin typeface="Comic Sans MS" panose="030F0702030302020204" pitchFamily="66" charset="0"/>
                        </a:rPr>
                        <a:t>(45mins) </a:t>
                      </a:r>
                    </a:p>
                    <a:p>
                      <a:r>
                        <a:rPr lang="sv-SE" dirty="0" smtClean="0">
                          <a:effectLst/>
                          <a:latin typeface="Comic Sans MS" panose="030F0702030302020204" pitchFamily="66" charset="0"/>
                        </a:rPr>
                        <a:t>Spelling</a:t>
                      </a:r>
                      <a:r>
                        <a:rPr lang="sv-SE" dirty="0">
                          <a:effectLst/>
                          <a:latin typeface="Comic Sans MS" panose="030F0702030302020204" pitchFamily="66" charset="0"/>
                        </a:rPr>
                        <a:t>, Punctuation &amp; Grammar - Paper </a:t>
                      </a:r>
                      <a:r>
                        <a:rPr lang="sv-SE" dirty="0" smtClean="0">
                          <a:effectLst/>
                          <a:latin typeface="Comic Sans MS" panose="030F0702030302020204" pitchFamily="66" charset="0"/>
                        </a:rPr>
                        <a:t>2 </a:t>
                      </a:r>
                      <a:r>
                        <a:rPr lang="sv-SE" dirty="0" smtClean="0">
                          <a:solidFill>
                            <a:srgbClr val="FF0000"/>
                          </a:solidFill>
                          <a:effectLst/>
                          <a:latin typeface="Comic Sans MS" panose="030F0702030302020204" pitchFamily="66" charset="0"/>
                        </a:rPr>
                        <a:t>(15-20mins)</a:t>
                      </a:r>
                      <a:endParaRPr lang="sv-SE" dirty="0">
                        <a:solidFill>
                          <a:srgbClr val="FF0000"/>
                        </a:solidFill>
                        <a:effectLst/>
                        <a:latin typeface="Comic Sans MS" panose="030F0702030302020204" pitchFamily="66" charset="0"/>
                      </a:endParaRP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3796507790"/>
                  </a:ext>
                </a:extLst>
              </a:tr>
              <a:tr h="324140">
                <a:tc>
                  <a:txBody>
                    <a:bodyPr/>
                    <a:lstStyle/>
                    <a:p>
                      <a:r>
                        <a:rPr lang="en-GB" dirty="0" smtClean="0">
                          <a:effectLst/>
                          <a:latin typeface="Comic Sans MS" panose="030F0702030302020204" pitchFamily="66" charset="0"/>
                        </a:rPr>
                        <a:t>Tuesday 14</a:t>
                      </a:r>
                      <a:r>
                        <a:rPr lang="en-GB" baseline="30000" dirty="0" smtClean="0">
                          <a:effectLst/>
                          <a:latin typeface="Comic Sans MS" panose="030F0702030302020204" pitchFamily="66" charset="0"/>
                        </a:rPr>
                        <a:t>th</a:t>
                      </a:r>
                      <a:r>
                        <a:rPr lang="en-GB" dirty="0" smtClean="0">
                          <a:effectLst/>
                          <a:latin typeface="Comic Sans MS" panose="030F0702030302020204" pitchFamily="66" charset="0"/>
                        </a:rPr>
                        <a:t> May</a:t>
                      </a:r>
                      <a:r>
                        <a:rPr lang="en-GB" dirty="0">
                          <a:effectLst/>
                          <a:latin typeface="Comic Sans MS" panose="030F0702030302020204" pitchFamily="66" charset="0"/>
                        </a:rPr>
                        <a:t> </a:t>
                      </a:r>
                      <a:r>
                        <a:rPr lang="en-GB" b="1" dirty="0" smtClean="0">
                          <a:effectLst/>
                          <a:latin typeface="Comic Sans MS" panose="030F0702030302020204" pitchFamily="66" charset="0"/>
                        </a:rPr>
                        <a:t>2024</a:t>
                      </a:r>
                      <a:endParaRPr lang="en-GB" dirty="0">
                        <a:effectLst/>
                        <a:latin typeface="Comic Sans MS" panose="030F0702030302020204" pitchFamily="66" charset="0"/>
                      </a:endParaRP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GB" dirty="0">
                          <a:effectLst/>
                          <a:latin typeface="Comic Sans MS" panose="030F0702030302020204" pitchFamily="66" charset="0"/>
                        </a:rPr>
                        <a:t>English </a:t>
                      </a:r>
                      <a:r>
                        <a:rPr lang="en-GB" dirty="0" smtClean="0">
                          <a:effectLst/>
                          <a:latin typeface="Comic Sans MS" panose="030F0702030302020204" pitchFamily="66" charset="0"/>
                        </a:rPr>
                        <a:t>Reading </a:t>
                      </a:r>
                      <a:r>
                        <a:rPr lang="en-GB" dirty="0" smtClean="0">
                          <a:solidFill>
                            <a:srgbClr val="FF0000"/>
                          </a:solidFill>
                          <a:effectLst/>
                          <a:latin typeface="Comic Sans MS" panose="030F0702030302020204" pitchFamily="66" charset="0"/>
                        </a:rPr>
                        <a:t>(60mins)</a:t>
                      </a:r>
                      <a:endParaRPr lang="en-GB" dirty="0">
                        <a:solidFill>
                          <a:srgbClr val="FF0000"/>
                        </a:solidFill>
                        <a:effectLst/>
                        <a:latin typeface="Comic Sans MS" panose="030F0702030302020204" pitchFamily="66" charset="0"/>
                      </a:endParaRP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977687468"/>
                  </a:ext>
                </a:extLst>
              </a:tr>
              <a:tr h="567245">
                <a:tc>
                  <a:txBody>
                    <a:bodyPr/>
                    <a:lstStyle/>
                    <a:p>
                      <a:r>
                        <a:rPr lang="en-GB" dirty="0" smtClean="0">
                          <a:effectLst/>
                          <a:latin typeface="Comic Sans MS" panose="030F0702030302020204" pitchFamily="66" charset="0"/>
                        </a:rPr>
                        <a:t>Wednesday 15</a:t>
                      </a:r>
                      <a:r>
                        <a:rPr lang="en-GB" baseline="30000" dirty="0" smtClean="0">
                          <a:effectLst/>
                          <a:latin typeface="Comic Sans MS" panose="030F0702030302020204" pitchFamily="66" charset="0"/>
                        </a:rPr>
                        <a:t>th</a:t>
                      </a:r>
                      <a:r>
                        <a:rPr lang="en-GB" dirty="0" smtClean="0">
                          <a:effectLst/>
                          <a:latin typeface="Comic Sans MS" panose="030F0702030302020204" pitchFamily="66" charset="0"/>
                        </a:rPr>
                        <a:t> May</a:t>
                      </a:r>
                      <a:r>
                        <a:rPr lang="en-GB" dirty="0">
                          <a:effectLst/>
                          <a:latin typeface="Comic Sans MS" panose="030F0702030302020204" pitchFamily="66" charset="0"/>
                        </a:rPr>
                        <a:t> </a:t>
                      </a:r>
                      <a:r>
                        <a:rPr lang="en-GB" b="1" dirty="0" smtClean="0">
                          <a:effectLst/>
                          <a:latin typeface="Comic Sans MS" panose="030F0702030302020204" pitchFamily="66" charset="0"/>
                        </a:rPr>
                        <a:t>2024</a:t>
                      </a:r>
                      <a:endParaRPr lang="en-GB" dirty="0">
                        <a:effectLst/>
                        <a:latin typeface="Comic Sans MS" panose="030F0702030302020204" pitchFamily="66" charset="0"/>
                      </a:endParaRP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GB" dirty="0">
                          <a:effectLst/>
                          <a:latin typeface="Comic Sans MS" panose="030F0702030302020204" pitchFamily="66" charset="0"/>
                        </a:rPr>
                        <a:t>Maths Paper 1 (Arithmetic) </a:t>
                      </a:r>
                      <a:r>
                        <a:rPr lang="en-GB" dirty="0" smtClean="0">
                          <a:solidFill>
                            <a:srgbClr val="FF0000"/>
                          </a:solidFill>
                          <a:effectLst/>
                          <a:latin typeface="Comic Sans MS" panose="030F0702030302020204" pitchFamily="66" charset="0"/>
                        </a:rPr>
                        <a:t>(30mins)</a:t>
                      </a:r>
                    </a:p>
                    <a:p>
                      <a:r>
                        <a:rPr lang="en-GB" dirty="0" smtClean="0">
                          <a:effectLst/>
                          <a:latin typeface="Comic Sans MS" panose="030F0702030302020204" pitchFamily="66" charset="0"/>
                        </a:rPr>
                        <a:t>Maths </a:t>
                      </a:r>
                      <a:r>
                        <a:rPr lang="en-GB" dirty="0">
                          <a:effectLst/>
                          <a:latin typeface="Comic Sans MS" panose="030F0702030302020204" pitchFamily="66" charset="0"/>
                        </a:rPr>
                        <a:t>Paper 2 (Reasoning</a:t>
                      </a:r>
                      <a:r>
                        <a:rPr lang="en-GB" dirty="0" smtClean="0">
                          <a:effectLst/>
                          <a:latin typeface="Comic Sans MS" panose="030F0702030302020204" pitchFamily="66" charset="0"/>
                        </a:rPr>
                        <a:t>) </a:t>
                      </a:r>
                      <a:r>
                        <a:rPr lang="en-GB" dirty="0" smtClean="0">
                          <a:solidFill>
                            <a:srgbClr val="FF0000"/>
                          </a:solidFill>
                          <a:effectLst/>
                          <a:latin typeface="Comic Sans MS" panose="030F0702030302020204" pitchFamily="66" charset="0"/>
                        </a:rPr>
                        <a:t>(40mins)</a:t>
                      </a:r>
                      <a:endParaRPr lang="en-GB" dirty="0">
                        <a:solidFill>
                          <a:srgbClr val="FF0000"/>
                        </a:solidFill>
                        <a:effectLst/>
                        <a:latin typeface="Comic Sans MS" panose="030F0702030302020204" pitchFamily="66" charset="0"/>
                      </a:endParaRP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3099433161"/>
                  </a:ext>
                </a:extLst>
              </a:tr>
              <a:tr h="324140">
                <a:tc>
                  <a:txBody>
                    <a:bodyPr/>
                    <a:lstStyle/>
                    <a:p>
                      <a:r>
                        <a:rPr lang="en-GB" dirty="0" smtClean="0">
                          <a:effectLst/>
                          <a:latin typeface="Comic Sans MS" panose="030F0702030302020204" pitchFamily="66" charset="0"/>
                        </a:rPr>
                        <a:t>Thursday</a:t>
                      </a:r>
                      <a:r>
                        <a:rPr lang="en-GB" baseline="0" dirty="0" smtClean="0">
                          <a:effectLst/>
                          <a:latin typeface="Comic Sans MS" panose="030F0702030302020204" pitchFamily="66" charset="0"/>
                        </a:rPr>
                        <a:t> 16</a:t>
                      </a:r>
                      <a:r>
                        <a:rPr lang="en-GB" baseline="30000" dirty="0" smtClean="0">
                          <a:effectLst/>
                          <a:latin typeface="Comic Sans MS" panose="030F0702030302020204" pitchFamily="66" charset="0"/>
                        </a:rPr>
                        <a:t>th</a:t>
                      </a:r>
                      <a:r>
                        <a:rPr lang="en-GB" baseline="0" dirty="0" smtClean="0">
                          <a:effectLst/>
                          <a:latin typeface="Comic Sans MS" panose="030F0702030302020204" pitchFamily="66" charset="0"/>
                        </a:rPr>
                        <a:t> </a:t>
                      </a:r>
                      <a:r>
                        <a:rPr lang="en-GB" dirty="0" smtClean="0">
                          <a:effectLst/>
                          <a:latin typeface="Comic Sans MS" panose="030F0702030302020204" pitchFamily="66" charset="0"/>
                        </a:rPr>
                        <a:t>May</a:t>
                      </a:r>
                      <a:r>
                        <a:rPr lang="en-GB" dirty="0">
                          <a:effectLst/>
                          <a:latin typeface="Comic Sans MS" panose="030F0702030302020204" pitchFamily="66" charset="0"/>
                        </a:rPr>
                        <a:t> </a:t>
                      </a:r>
                      <a:r>
                        <a:rPr lang="en-GB" b="1" dirty="0" smtClean="0">
                          <a:effectLst/>
                          <a:latin typeface="Comic Sans MS" panose="030F0702030302020204" pitchFamily="66" charset="0"/>
                        </a:rPr>
                        <a:t>2024</a:t>
                      </a:r>
                      <a:endParaRPr lang="en-GB" dirty="0">
                        <a:effectLst/>
                        <a:latin typeface="Comic Sans MS" panose="030F0702030302020204" pitchFamily="66" charset="0"/>
                      </a:endParaRP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GB" dirty="0">
                          <a:effectLst/>
                          <a:latin typeface="Comic Sans MS" panose="030F0702030302020204" pitchFamily="66" charset="0"/>
                        </a:rPr>
                        <a:t>Maths Paper 3 (Reasoning</a:t>
                      </a:r>
                      <a:r>
                        <a:rPr lang="en-GB" dirty="0" smtClean="0">
                          <a:effectLst/>
                          <a:latin typeface="Comic Sans MS" panose="030F0702030302020204" pitchFamily="66" charset="0"/>
                        </a:rPr>
                        <a:t>) </a:t>
                      </a:r>
                      <a:r>
                        <a:rPr lang="en-GB" dirty="0" smtClean="0">
                          <a:solidFill>
                            <a:srgbClr val="FF0000"/>
                          </a:solidFill>
                          <a:effectLst/>
                          <a:latin typeface="Comic Sans MS" panose="030F0702030302020204" pitchFamily="66" charset="0"/>
                        </a:rPr>
                        <a:t>(40mins)</a:t>
                      </a:r>
                      <a:endParaRPr lang="en-GB" dirty="0">
                        <a:solidFill>
                          <a:srgbClr val="FF0000"/>
                        </a:solidFill>
                        <a:effectLst/>
                        <a:latin typeface="Comic Sans MS" panose="030F0702030302020204" pitchFamily="66" charset="0"/>
                      </a:endParaRP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380753164"/>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377E1C-06F2-4E0E-8A2D-D874D5604C02}"/>
              </a:ext>
            </a:extLst>
          </p:cNvPr>
          <p:cNvSpPr/>
          <p:nvPr/>
        </p:nvSpPr>
        <p:spPr>
          <a:xfrm>
            <a:off x="827584" y="335846"/>
            <a:ext cx="7704856" cy="5940088"/>
          </a:xfrm>
          <a:prstGeom prst="rect">
            <a:avLst/>
          </a:prstGeom>
        </p:spPr>
        <p:txBody>
          <a:bodyPr wrap="square">
            <a:spAutoFit/>
          </a:bodyPr>
          <a:lstStyle/>
          <a:p>
            <a:r>
              <a:rPr lang="en-GB" sz="2000" dirty="0">
                <a:latin typeface="Comic Sans MS" panose="030F0702030302020204" pitchFamily="66" charset="0"/>
              </a:rPr>
              <a:t>The tests vary in length but last no longer than 60 minutes:</a:t>
            </a:r>
            <a:br>
              <a:rPr lang="en-GB" sz="2000" dirty="0">
                <a:latin typeface="Comic Sans MS" panose="030F0702030302020204" pitchFamily="66" charset="0"/>
              </a:rPr>
            </a:br>
            <a:r>
              <a:rPr lang="en-GB" sz="2000" dirty="0">
                <a:latin typeface="Comic Sans MS" panose="030F0702030302020204" pitchFamily="66" charset="0"/>
              </a:rPr>
              <a:t>- Reading: 60 minutes</a:t>
            </a:r>
            <a:br>
              <a:rPr lang="en-GB" sz="2000" dirty="0">
                <a:latin typeface="Comic Sans MS" panose="030F0702030302020204" pitchFamily="66" charset="0"/>
              </a:rPr>
            </a:br>
            <a:r>
              <a:rPr lang="en-GB" sz="2000" dirty="0">
                <a:latin typeface="Comic Sans MS" panose="030F0702030302020204" pitchFamily="66" charset="0"/>
              </a:rPr>
              <a:t>- Grammar, Punctuation &amp; Vocabulary: 45 minutes</a:t>
            </a:r>
            <a:br>
              <a:rPr lang="en-GB" sz="2000" dirty="0">
                <a:latin typeface="Comic Sans MS" panose="030F0702030302020204" pitchFamily="66" charset="0"/>
              </a:rPr>
            </a:br>
            <a:r>
              <a:rPr lang="en-GB" sz="2000" dirty="0">
                <a:latin typeface="Comic Sans MS" panose="030F0702030302020204" pitchFamily="66" charset="0"/>
              </a:rPr>
              <a:t>- Spelling: 15 minutes</a:t>
            </a:r>
            <a:br>
              <a:rPr lang="en-GB" sz="2000" dirty="0">
                <a:latin typeface="Comic Sans MS" panose="030F0702030302020204" pitchFamily="66" charset="0"/>
              </a:rPr>
            </a:br>
            <a:r>
              <a:rPr lang="en-GB" sz="2000" dirty="0">
                <a:latin typeface="Comic Sans MS" panose="030F0702030302020204" pitchFamily="66" charset="0"/>
              </a:rPr>
              <a:t>- Arithmetic: 30 minutes</a:t>
            </a:r>
            <a:br>
              <a:rPr lang="en-GB" sz="2000" dirty="0">
                <a:latin typeface="Comic Sans MS" panose="030F0702030302020204" pitchFamily="66" charset="0"/>
              </a:rPr>
            </a:br>
            <a:r>
              <a:rPr lang="en-GB" sz="2000" dirty="0">
                <a:latin typeface="Comic Sans MS" panose="030F0702030302020204" pitchFamily="66" charset="0"/>
              </a:rPr>
              <a:t>- Mathematical Reasoning: 2 papers of 40 minutes each.</a:t>
            </a:r>
          </a:p>
          <a:p>
            <a:endParaRPr lang="en-GB" sz="2000" dirty="0">
              <a:latin typeface="Comic Sans MS" panose="030F0702030302020204" pitchFamily="66" charset="0"/>
            </a:endParaRPr>
          </a:p>
          <a:p>
            <a:r>
              <a:rPr lang="en-GB" sz="2000" dirty="0" err="1">
                <a:latin typeface="Comic Sans MS" panose="030F0702030302020204" pitchFamily="66" charset="0"/>
              </a:rPr>
              <a:t>SPaG</a:t>
            </a:r>
            <a:r>
              <a:rPr lang="en-GB" sz="2000" dirty="0">
                <a:latin typeface="Comic Sans MS" panose="030F0702030302020204" pitchFamily="66" charset="0"/>
              </a:rPr>
              <a:t> - 45 mins written test . 45 mins to answer short questions and </a:t>
            </a:r>
          </a:p>
          <a:p>
            <a:r>
              <a:rPr lang="en-GB" sz="2000" dirty="0">
                <a:latin typeface="Comic Sans MS" panose="030F0702030302020204" pitchFamily="66" charset="0"/>
              </a:rPr>
              <a:t>             - separate spelling test- 20 words</a:t>
            </a:r>
          </a:p>
          <a:p>
            <a:r>
              <a:rPr lang="en-GB" sz="2000" dirty="0">
                <a:latin typeface="Comic Sans MS" panose="030F0702030302020204" pitchFamily="66" charset="0"/>
              </a:rPr>
              <a:t>English reading booklet – comprehension. Includes a mix of 3 genres which increase in difficulty. Children have 1 hour to read and complete the booklet.</a:t>
            </a:r>
          </a:p>
          <a:p>
            <a:endParaRPr lang="en-GB" sz="2000" dirty="0">
              <a:latin typeface="Comic Sans MS" panose="030F0702030302020204" pitchFamily="66" charset="0"/>
            </a:endParaRPr>
          </a:p>
          <a:p>
            <a:r>
              <a:rPr lang="en-GB" sz="2000" dirty="0">
                <a:latin typeface="Comic Sans MS" panose="030F0702030302020204" pitchFamily="66" charset="0"/>
              </a:rPr>
              <a:t>Maths – Paper 1 – Arithmetic – 30 mins</a:t>
            </a:r>
          </a:p>
          <a:p>
            <a:r>
              <a:rPr lang="en-GB" sz="2000" dirty="0">
                <a:latin typeface="Comic Sans MS" panose="030F0702030302020204" pitchFamily="66" charset="0"/>
              </a:rPr>
              <a:t>          - Paper 2 – Reasoning – 40 mins</a:t>
            </a:r>
          </a:p>
          <a:p>
            <a:r>
              <a:rPr lang="en-GB" sz="2000" dirty="0">
                <a:latin typeface="Comic Sans MS" panose="030F0702030302020204" pitchFamily="66" charset="0"/>
              </a:rPr>
              <a:t>          - Paper 3 – Reasoning – 40 mins</a:t>
            </a:r>
          </a:p>
          <a:p>
            <a:endParaRPr lang="en-GB" sz="2000" dirty="0">
              <a:latin typeface="Comic Sans MS" panose="030F0702030302020204" pitchFamily="66" charset="0"/>
            </a:endParaRPr>
          </a:p>
          <a:p>
            <a:r>
              <a:rPr lang="en-GB" sz="2000" dirty="0">
                <a:latin typeface="Comic Sans MS" panose="030F0702030302020204" pitchFamily="66" charset="0"/>
              </a:rPr>
              <a:t>Science – Teacher assessment</a:t>
            </a:r>
          </a:p>
        </p:txBody>
      </p:sp>
    </p:spTree>
    <p:extLst>
      <p:ext uri="{BB962C8B-B14F-4D97-AF65-F5344CB8AC3E}">
        <p14:creationId xmlns:p14="http://schemas.microsoft.com/office/powerpoint/2010/main" val="2526200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D15573D-0E45-4691-B525-471152EC1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E448559-19A4-4252-8C27-54C1DA906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7170" name="Rectangle 2"/>
          <p:cNvSpPr>
            <a:spLocks noGrp="1" noChangeArrowheads="1"/>
          </p:cNvSpPr>
          <p:nvPr>
            <p:ph type="title"/>
          </p:nvPr>
        </p:nvSpPr>
        <p:spPr>
          <a:xfrm>
            <a:off x="515815" y="875324"/>
            <a:ext cx="2652383" cy="5093520"/>
          </a:xfrm>
        </p:spPr>
        <p:txBody>
          <a:bodyPr>
            <a:normAutofit/>
          </a:bodyPr>
          <a:lstStyle/>
          <a:p>
            <a:pPr algn="ctr"/>
            <a:r>
              <a:rPr lang="en-GB" sz="3800" b="1" u="sng">
                <a:latin typeface="Comic Sans MS" pitchFamily="66" charset="0"/>
              </a:rPr>
              <a:t>Scaled Scores</a:t>
            </a:r>
            <a:endParaRPr lang="en-US" sz="3800" b="1" u="sng">
              <a:latin typeface="Comic Sans MS" pitchFamily="66" charset="0"/>
            </a:endParaRPr>
          </a:p>
        </p:txBody>
      </p:sp>
      <p:sp>
        <p:nvSpPr>
          <p:cNvPr id="76" name="Rectangle 75">
            <a:extLst>
              <a:ext uri="{FF2B5EF4-FFF2-40B4-BE49-F238E27FC236}">
                <a16:creationId xmlns:a16="http://schemas.microsoft.com/office/drawing/2014/main" id="{1B19C35E-4E30-4F1D-9FC2-F2FA6191E4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614" y="466344"/>
            <a:ext cx="2969514" cy="5925312"/>
          </a:xfrm>
          <a:prstGeom prst="rect">
            <a:avLst/>
          </a:prstGeom>
          <a:noFill/>
          <a:ln w="6350" cap="sq" cmpd="sng" algn="ctr">
            <a:solidFill>
              <a:schemeClr val="tx1">
                <a:lumMod val="75000"/>
                <a:lumOff val="25000"/>
              </a:schemeClr>
            </a:solidFill>
            <a:prstDash val="solid"/>
            <a:miter lim="800000"/>
          </a:ln>
          <a:effectLst/>
        </p:spPr>
      </p:sp>
      <p:sp>
        <p:nvSpPr>
          <p:cNvPr id="7171" name="Rectangle 3"/>
          <p:cNvSpPr>
            <a:spLocks noGrp="1" noChangeArrowheads="1"/>
          </p:cNvSpPr>
          <p:nvPr>
            <p:ph idx="1"/>
          </p:nvPr>
        </p:nvSpPr>
        <p:spPr>
          <a:xfrm>
            <a:off x="4108593" y="559477"/>
            <a:ext cx="4235307" cy="5475563"/>
          </a:xfrm>
        </p:spPr>
        <p:txBody>
          <a:bodyPr anchor="ctr">
            <a:normAutofit/>
          </a:bodyPr>
          <a:lstStyle/>
          <a:p>
            <a:pPr>
              <a:lnSpc>
                <a:spcPct val="90000"/>
              </a:lnSpc>
            </a:pPr>
            <a:r>
              <a:rPr lang="en-GB" sz="1300">
                <a:latin typeface="Comic Sans MS" pitchFamily="66" charset="0"/>
              </a:rPr>
              <a:t>Scaled scores are used to report National Curriculum test outcomes.</a:t>
            </a:r>
          </a:p>
          <a:p>
            <a:pPr>
              <a:lnSpc>
                <a:spcPct val="90000"/>
              </a:lnSpc>
            </a:pPr>
            <a:r>
              <a:rPr lang="en-GB" sz="1300">
                <a:latin typeface="Comic Sans MS" pitchFamily="66" charset="0"/>
              </a:rPr>
              <a:t>Scaled scores are based on raw scores. A scaled score of 100 represents the expected standard</a:t>
            </a:r>
          </a:p>
          <a:p>
            <a:pPr>
              <a:lnSpc>
                <a:spcPct val="90000"/>
              </a:lnSpc>
            </a:pPr>
            <a:r>
              <a:rPr lang="en-GB" sz="1300">
                <a:latin typeface="Comic Sans MS" pitchFamily="66" charset="0"/>
              </a:rPr>
              <a:t>How are the tests graded?</a:t>
            </a:r>
          </a:p>
          <a:p>
            <a:pPr>
              <a:lnSpc>
                <a:spcPct val="90000"/>
              </a:lnSpc>
            </a:pPr>
            <a:r>
              <a:rPr lang="en-GB" sz="1300">
                <a:latin typeface="Comic Sans MS" pitchFamily="66" charset="0"/>
              </a:rPr>
              <a:t>The marked tests will provide the following information:</a:t>
            </a:r>
            <a:br>
              <a:rPr lang="en-GB" sz="1300">
                <a:latin typeface="Comic Sans MS" pitchFamily="66" charset="0"/>
              </a:rPr>
            </a:br>
            <a:r>
              <a:rPr lang="en-GB" sz="1300">
                <a:latin typeface="Comic Sans MS" pitchFamily="66" charset="0"/>
              </a:rPr>
              <a:t>- A raw score (i.e. number of marks)</a:t>
            </a:r>
            <a:br>
              <a:rPr lang="en-GB" sz="1300">
                <a:latin typeface="Comic Sans MS" pitchFamily="66" charset="0"/>
              </a:rPr>
            </a:br>
            <a:r>
              <a:rPr lang="en-GB" sz="1300">
                <a:latin typeface="Comic Sans MS" pitchFamily="66" charset="0"/>
              </a:rPr>
              <a:t>- A scaled score (see below)</a:t>
            </a:r>
            <a:br>
              <a:rPr lang="en-GB" sz="1300">
                <a:latin typeface="Comic Sans MS" pitchFamily="66" charset="0"/>
              </a:rPr>
            </a:br>
            <a:r>
              <a:rPr lang="en-GB" sz="1300">
                <a:latin typeface="Comic Sans MS" pitchFamily="66" charset="0"/>
              </a:rPr>
              <a:t>- An indication of whether the national standard has been met.</a:t>
            </a:r>
          </a:p>
          <a:p>
            <a:pPr>
              <a:lnSpc>
                <a:spcPct val="90000"/>
              </a:lnSpc>
            </a:pPr>
            <a:r>
              <a:rPr lang="en-GB" sz="1300">
                <a:latin typeface="Comic Sans MS" pitchFamily="66" charset="0"/>
              </a:rPr>
              <a:t>In scaled scores, a score of 100 represents the national standard. The lowest is 80 and the highest is 120.</a:t>
            </a:r>
          </a:p>
          <a:p>
            <a:pPr>
              <a:lnSpc>
                <a:spcPct val="90000"/>
              </a:lnSpc>
            </a:pPr>
            <a:r>
              <a:rPr lang="en-GB" sz="1300">
                <a:latin typeface="Comic Sans MS" pitchFamily="66" charset="0"/>
              </a:rPr>
              <a:t>After each test is marked, it will be converted into a scaled score and that will show whether a pupil is working at the national standard, or above or below it.</a:t>
            </a:r>
          </a:p>
          <a:p>
            <a:pPr>
              <a:lnSpc>
                <a:spcPct val="90000"/>
              </a:lnSpc>
            </a:pPr>
            <a:r>
              <a:rPr lang="en-GB" sz="1300">
                <a:latin typeface="Comic Sans MS" pitchFamily="66" charset="0"/>
              </a:rPr>
              <a:t>A pupil will need to achieve a scaled score of 100 to show that they have met the national standard on the test.</a:t>
            </a:r>
          </a:p>
          <a:p>
            <a:pPr>
              <a:lnSpc>
                <a:spcPct val="90000"/>
              </a:lnSpc>
            </a:pPr>
            <a:r>
              <a:rPr lang="en-GB" sz="1300">
                <a:latin typeface="Comic Sans MS" pitchFamily="66" charset="0"/>
              </a:rPr>
              <a:t>There are no longer separate tests for higher attaining pupils, but they might expect a scaled score of closer to 120 which would indicate the pupil is working above the expected standard.</a:t>
            </a:r>
          </a:p>
          <a:p>
            <a:pPr>
              <a:lnSpc>
                <a:spcPct val="90000"/>
              </a:lnSpc>
            </a:pPr>
            <a:endParaRPr lang="en-GB" sz="1300">
              <a:latin typeface="Comic Sans MS" pitchFamily="66" charset="0"/>
            </a:endParaRPr>
          </a:p>
          <a:p>
            <a:pPr>
              <a:lnSpc>
                <a:spcPct val="90000"/>
              </a:lnSpc>
              <a:buNone/>
            </a:pPr>
            <a:endParaRPr lang="en-GB" sz="130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606D5-94B5-4A7C-8F63-6CBCF14805D4}"/>
              </a:ext>
            </a:extLst>
          </p:cNvPr>
          <p:cNvSpPr/>
          <p:nvPr/>
        </p:nvSpPr>
        <p:spPr>
          <a:xfrm>
            <a:off x="395536" y="10625"/>
            <a:ext cx="7632848" cy="4967514"/>
          </a:xfrm>
          <a:prstGeom prst="rect">
            <a:avLst/>
          </a:prstGeom>
        </p:spPr>
        <p:txBody>
          <a:bodyPr wrap="square">
            <a:spAutoFit/>
          </a:bodyPr>
          <a:lstStyle/>
          <a:p>
            <a:pPr>
              <a:lnSpc>
                <a:spcPct val="90000"/>
              </a:lnSpc>
            </a:pPr>
            <a:endParaRPr lang="en-GB" sz="2800" u="sng" dirty="0">
              <a:latin typeface="Comic Sans MS" pitchFamily="66" charset="0"/>
            </a:endParaRPr>
          </a:p>
          <a:p>
            <a:pPr algn="ctr">
              <a:lnSpc>
                <a:spcPct val="90000"/>
              </a:lnSpc>
            </a:pPr>
            <a:r>
              <a:rPr lang="en-GB" sz="3600" u="sng" dirty="0">
                <a:latin typeface="Comic Sans MS" pitchFamily="66" charset="0"/>
              </a:rPr>
              <a:t>Results</a:t>
            </a:r>
          </a:p>
          <a:p>
            <a:pPr marL="457200" indent="-457200">
              <a:lnSpc>
                <a:spcPct val="90000"/>
              </a:lnSpc>
              <a:buFont typeface="Arial" panose="020B0604020202020204" pitchFamily="34" charset="0"/>
              <a:buChar char="•"/>
            </a:pPr>
            <a:r>
              <a:rPr lang="en-GB" sz="2800" dirty="0">
                <a:latin typeface="Comic Sans MS" pitchFamily="66" charset="0"/>
              </a:rPr>
              <a:t>All results come back in July </a:t>
            </a:r>
          </a:p>
          <a:p>
            <a:pPr>
              <a:lnSpc>
                <a:spcPct val="90000"/>
              </a:lnSpc>
            </a:pPr>
            <a:endParaRPr lang="en-GB" sz="2800" dirty="0">
              <a:latin typeface="Comic Sans MS" pitchFamily="66" charset="0"/>
            </a:endParaRPr>
          </a:p>
          <a:p>
            <a:pPr marL="457200" indent="-457200">
              <a:lnSpc>
                <a:spcPct val="90000"/>
              </a:lnSpc>
              <a:buFont typeface="Arial" panose="020B0604020202020204" pitchFamily="34" charset="0"/>
              <a:buChar char="•"/>
            </a:pPr>
            <a:r>
              <a:rPr lang="en-GB" sz="2800" dirty="0">
                <a:latin typeface="Comic Sans MS" pitchFamily="66" charset="0"/>
              </a:rPr>
              <a:t>Secondary Schools also are given </a:t>
            </a:r>
            <a:r>
              <a:rPr lang="en-GB" sz="2800" dirty="0" smtClean="0">
                <a:latin typeface="Comic Sans MS" pitchFamily="66" charset="0"/>
              </a:rPr>
              <a:t>SATs </a:t>
            </a:r>
            <a:r>
              <a:rPr lang="en-GB" sz="2800" dirty="0">
                <a:latin typeface="Comic Sans MS" pitchFamily="66" charset="0"/>
              </a:rPr>
              <a:t>results and Teacher Assessments</a:t>
            </a:r>
          </a:p>
          <a:p>
            <a:pPr>
              <a:lnSpc>
                <a:spcPct val="90000"/>
              </a:lnSpc>
            </a:pPr>
            <a:endParaRPr lang="en-GB" sz="2800" dirty="0">
              <a:latin typeface="Comic Sans MS" pitchFamily="66" charset="0"/>
            </a:endParaRPr>
          </a:p>
          <a:p>
            <a:pPr marL="457200" indent="-457200">
              <a:lnSpc>
                <a:spcPct val="90000"/>
              </a:lnSpc>
              <a:buFont typeface="Arial" panose="020B0604020202020204" pitchFamily="34" charset="0"/>
              <a:buChar char="•"/>
            </a:pPr>
            <a:r>
              <a:rPr lang="en-GB" sz="2800" dirty="0">
                <a:latin typeface="Comic Sans MS" pitchFamily="66" charset="0"/>
              </a:rPr>
              <a:t>We will give the children their SATs results and allow time to discuss how they feel about their results, a copy of their results will also be sent home with their end of year report</a:t>
            </a:r>
            <a:r>
              <a:rPr lang="en-GB" sz="3600" dirty="0">
                <a:latin typeface="Comic Sans MS" pitchFamily="66" charset="0"/>
              </a:rPr>
              <a:t>.</a:t>
            </a:r>
            <a:endParaRPr lang="en-US" sz="3600" dirty="0">
              <a:latin typeface="Comic Sans MS" pitchFamily="66" charset="0"/>
            </a:endParaRPr>
          </a:p>
        </p:txBody>
      </p:sp>
    </p:spTree>
    <p:extLst>
      <p:ext uri="{BB962C8B-B14F-4D97-AF65-F5344CB8AC3E}">
        <p14:creationId xmlns:p14="http://schemas.microsoft.com/office/powerpoint/2010/main" val="57279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862" y="457200"/>
            <a:ext cx="6400235"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9350" y="621793"/>
            <a:ext cx="6149085" cy="5614416"/>
          </a:xfrm>
          <a:prstGeom prst="rect">
            <a:avLst/>
          </a:prstGeom>
          <a:ln w="6350" cap="sq" cmpd="sng" algn="ctr">
            <a:noFill/>
            <a:prstDash val="solid"/>
            <a:miter lim="800000"/>
          </a:ln>
          <a:effectLst/>
        </p:spPr>
      </p:sp>
      <p:sp>
        <p:nvSpPr>
          <p:cNvPr id="2" name="Title 1"/>
          <p:cNvSpPr>
            <a:spLocks noGrp="1"/>
          </p:cNvSpPr>
          <p:nvPr>
            <p:ph type="title"/>
          </p:nvPr>
        </p:nvSpPr>
        <p:spPr>
          <a:xfrm>
            <a:off x="2883462" y="881210"/>
            <a:ext cx="5563443" cy="1517035"/>
          </a:xfrm>
        </p:spPr>
        <p:txBody>
          <a:bodyPr>
            <a:normAutofit/>
          </a:bodyPr>
          <a:lstStyle/>
          <a:p>
            <a:r>
              <a:rPr lang="en-GB" u="sng">
                <a:solidFill>
                  <a:schemeClr val="tx1">
                    <a:lumMod val="75000"/>
                    <a:lumOff val="25000"/>
                  </a:schemeClr>
                </a:solidFill>
                <a:latin typeface="Comic Sans MS" pitchFamily="66" charset="0"/>
              </a:rPr>
              <a:t>Targets</a:t>
            </a:r>
          </a:p>
        </p:txBody>
      </p:sp>
      <p:sp>
        <p:nvSpPr>
          <p:cNvPr id="3" name="Content Placeholder 2"/>
          <p:cNvSpPr>
            <a:spLocks noGrp="1"/>
          </p:cNvSpPr>
          <p:nvPr>
            <p:ph idx="1"/>
          </p:nvPr>
        </p:nvSpPr>
        <p:spPr>
          <a:xfrm>
            <a:off x="2883462" y="2626840"/>
            <a:ext cx="5433827" cy="3131777"/>
          </a:xfrm>
        </p:spPr>
        <p:txBody>
          <a:bodyPr>
            <a:normAutofit/>
          </a:bodyPr>
          <a:lstStyle/>
          <a:p>
            <a:r>
              <a:rPr lang="en-GB" dirty="0">
                <a:solidFill>
                  <a:schemeClr val="tx1">
                    <a:lumMod val="75000"/>
                    <a:lumOff val="25000"/>
                  </a:schemeClr>
                </a:solidFill>
                <a:latin typeface="Comic Sans MS" pitchFamily="66" charset="0"/>
              </a:rPr>
              <a:t>Children’s targets are based on their Key Stage 1 assessment scores</a:t>
            </a:r>
          </a:p>
          <a:p>
            <a:endParaRPr lang="en-GB" dirty="0">
              <a:solidFill>
                <a:schemeClr val="tx1">
                  <a:lumMod val="75000"/>
                  <a:lumOff val="25000"/>
                </a:schemeClr>
              </a:solidFill>
              <a:latin typeface="Comic Sans MS" pitchFamily="66" charset="0"/>
            </a:endParaRPr>
          </a:p>
          <a:p>
            <a:r>
              <a:rPr lang="en-GB" dirty="0">
                <a:solidFill>
                  <a:schemeClr val="tx1">
                    <a:lumMod val="75000"/>
                    <a:lumOff val="25000"/>
                  </a:schemeClr>
                </a:solidFill>
                <a:latin typeface="Comic Sans MS" pitchFamily="66" charset="0"/>
              </a:rPr>
              <a:t>National Expectation in Y2 </a:t>
            </a:r>
            <a:r>
              <a:rPr lang="en-GB" dirty="0" smtClean="0">
                <a:solidFill>
                  <a:schemeClr val="tx1">
                    <a:lumMod val="75000"/>
                    <a:lumOff val="25000"/>
                  </a:schemeClr>
                </a:solidFill>
                <a:latin typeface="Comic Sans MS" pitchFamily="66" charset="0"/>
              </a:rPr>
              <a:t>= National </a:t>
            </a:r>
            <a:r>
              <a:rPr lang="en-GB" dirty="0">
                <a:solidFill>
                  <a:schemeClr val="tx1">
                    <a:lumMod val="75000"/>
                    <a:lumOff val="25000"/>
                  </a:schemeClr>
                </a:solidFill>
                <a:latin typeface="Comic Sans MS" pitchFamily="66" charset="0"/>
              </a:rPr>
              <a:t>Expectation in Y6 = Expected standard</a:t>
            </a:r>
          </a:p>
          <a:p>
            <a:r>
              <a:rPr lang="en-GB" dirty="0">
                <a:solidFill>
                  <a:schemeClr val="tx1">
                    <a:lumMod val="75000"/>
                    <a:lumOff val="25000"/>
                  </a:schemeClr>
                </a:solidFill>
                <a:latin typeface="Comic Sans MS" pitchFamily="66" charset="0"/>
              </a:rPr>
              <a:t>Children who achieved </a:t>
            </a:r>
            <a:r>
              <a:rPr lang="en-GB" dirty="0" smtClean="0">
                <a:solidFill>
                  <a:schemeClr val="tx1">
                    <a:lumMod val="75000"/>
                    <a:lumOff val="25000"/>
                  </a:schemeClr>
                </a:solidFill>
                <a:latin typeface="Comic Sans MS" pitchFamily="66" charset="0"/>
              </a:rPr>
              <a:t>above expected </a:t>
            </a:r>
            <a:r>
              <a:rPr lang="en-GB" dirty="0">
                <a:solidFill>
                  <a:schemeClr val="tx1">
                    <a:lumMod val="75000"/>
                    <a:lumOff val="25000"/>
                  </a:schemeClr>
                </a:solidFill>
                <a:latin typeface="Comic Sans MS" pitchFamily="66" charset="0"/>
              </a:rPr>
              <a:t>at KS1 – target = Greater depth or higher standard ( 110 or above)</a:t>
            </a:r>
          </a:p>
          <a:p>
            <a:endParaRPr lang="en-GB" dirty="0">
              <a:solidFill>
                <a:schemeClr val="tx1">
                  <a:lumMod val="75000"/>
                  <a:lumOff val="25000"/>
                </a:schemeClr>
              </a:solidFill>
              <a:latin typeface="Comic Sans MS" pitchFamily="66" charset="0"/>
            </a:endParaRPr>
          </a:p>
          <a:p>
            <a:pPr marL="0" indent="0">
              <a:buNone/>
            </a:pPr>
            <a:endParaRPr lang="en-GB" dirty="0">
              <a:solidFill>
                <a:schemeClr val="tx1">
                  <a:lumMod val="75000"/>
                  <a:lumOff val="25000"/>
                </a:schemeClr>
              </a:solidFill>
              <a:latin typeface="Comic Sans MS" pitchFamily="66" charset="0"/>
            </a:endParaRPr>
          </a:p>
          <a:p>
            <a:pPr>
              <a:buNone/>
            </a:pPr>
            <a:endParaRPr lang="en-GB"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2411</Words>
  <Application>Microsoft Office PowerPoint</Application>
  <PresentationFormat>On-screen Show (4:3)</PresentationFormat>
  <Paragraphs>178</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Chelsea Market</vt:lpstr>
      <vt:lpstr>Comic Sans MS</vt:lpstr>
      <vt:lpstr>Garamond</vt:lpstr>
      <vt:lpstr>Savon</vt:lpstr>
      <vt:lpstr>SaTs 2024 information for parents and carers</vt:lpstr>
      <vt:lpstr>We hope to :</vt:lpstr>
      <vt:lpstr>We have put a selection of past SATs papers out on the tables at the back , please feel free to have a look at the end of the talk.  Please could we ask that you don’t take any away with you.  They are available freely at gov.uk.  We do use past papers in class and for assessment therefore we do ask that you please don’t give your child the papers to work through at home. </vt:lpstr>
      <vt:lpstr>PowerPoint Presentation</vt:lpstr>
      <vt:lpstr> </vt:lpstr>
      <vt:lpstr>PowerPoint Presentation</vt:lpstr>
      <vt:lpstr>Scaled Scores</vt:lpstr>
      <vt:lpstr>PowerPoint Presentation</vt:lpstr>
      <vt:lpstr>Targets</vt:lpstr>
      <vt:lpstr>PowerPoint Presentation</vt:lpstr>
      <vt:lpstr>Reading </vt:lpstr>
      <vt:lpstr>PowerPoint Presentation</vt:lpstr>
      <vt:lpstr>PowerPoint Presentation</vt:lpstr>
      <vt:lpstr>SPaG</vt:lpstr>
      <vt:lpstr>PowerPoint Presentation</vt:lpstr>
      <vt:lpstr>PowerPoint Presentation</vt:lpstr>
      <vt:lpstr>Maths </vt:lpstr>
      <vt:lpstr>PowerPoint Presentation</vt:lpstr>
      <vt:lpstr>Writing</vt:lpstr>
      <vt:lpstr>Science</vt:lpstr>
      <vt:lpstr>Organisation</vt:lpstr>
      <vt:lpstr>Illness/absence</vt:lpstr>
      <vt:lpstr>How can I help at home?</vt:lpstr>
      <vt:lpstr>How can I help at home?</vt:lpstr>
      <vt:lpstr>Revision help at home: </vt:lpstr>
      <vt:lpstr>Wellbeing</vt:lpstr>
      <vt:lpstr>Wellbeing</vt:lpstr>
      <vt:lpstr>SATS Week… </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SaTs 2019 Meeting for parents and carers</dc:title>
  <dc:creator>Claire Atkinson</dc:creator>
  <cp:lastModifiedBy>Claire Atkinson</cp:lastModifiedBy>
  <cp:revision>20</cp:revision>
  <dcterms:created xsi:type="dcterms:W3CDTF">2019-03-18T16:02:43Z</dcterms:created>
  <dcterms:modified xsi:type="dcterms:W3CDTF">2024-01-29T14:10:09Z</dcterms:modified>
</cp:coreProperties>
</file>