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4" autoAdjust="0"/>
    <p:restoredTop sz="94717" autoAdjust="0"/>
  </p:normalViewPr>
  <p:slideViewPr>
    <p:cSldViewPr>
      <p:cViewPr varScale="1">
        <p:scale>
          <a:sx n="70" d="100"/>
          <a:sy n="70" d="100"/>
        </p:scale>
        <p:origin x="-102" y="-8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CE6C-376E-4A2C-9697-17488684D216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079-B72C-46C5-B10B-E97ABBE4883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CE6C-376E-4A2C-9697-17488684D216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079-B72C-46C5-B10B-E97ABBE4883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CE6C-376E-4A2C-9697-17488684D216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079-B72C-46C5-B10B-E97ABBE4883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CE6C-376E-4A2C-9697-17488684D216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079-B72C-46C5-B10B-E97ABBE4883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CE6C-376E-4A2C-9697-17488684D216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079-B72C-46C5-B10B-E97ABBE4883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CE6C-376E-4A2C-9697-17488684D216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079-B72C-46C5-B10B-E97ABBE4883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CE6C-376E-4A2C-9697-17488684D216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079-B72C-46C5-B10B-E97ABBE4883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CE6C-376E-4A2C-9697-17488684D216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079-B72C-46C5-B10B-E97ABBE4883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CE6C-376E-4A2C-9697-17488684D216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079-B72C-46C5-B10B-E97ABBE4883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CE6C-376E-4A2C-9697-17488684D216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079-B72C-46C5-B10B-E97ABBE4883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CE6C-376E-4A2C-9697-17488684D216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F079-B72C-46C5-B10B-E97ABBE4883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4CE6C-376E-4A2C-9697-17488684D216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6F079-B72C-46C5-B10B-E97ABBE4883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772400" cy="1470025"/>
          </a:xfrm>
        </p:spPr>
        <p:txBody>
          <a:bodyPr/>
          <a:lstStyle/>
          <a:p>
            <a:r>
              <a:rPr lang="en-GB" dirty="0" smtClean="0"/>
              <a:t>What am I?</a:t>
            </a:r>
            <a:endParaRPr lang="en-GB" dirty="0"/>
          </a:p>
        </p:txBody>
      </p:sp>
      <p:pic>
        <p:nvPicPr>
          <p:cNvPr id="1026" name="Picture 2" descr="C:\Users\taylor.amy.THOP.000\Local Settings\Temporary Internet Files\Content.IE5\5UKBR84N\tijera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573016"/>
            <a:ext cx="1716626" cy="1567812"/>
          </a:xfrm>
          <a:prstGeom prst="rect">
            <a:avLst/>
          </a:prstGeom>
          <a:noFill/>
        </p:spPr>
      </p:pic>
      <p:pic>
        <p:nvPicPr>
          <p:cNvPr id="1028" name="Picture 4" descr="C:\Users\taylor.amy.THOP.000\Local Settings\Temporary Internet Files\Content.IE5\O401GGPB\tango-style-pencil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725144"/>
            <a:ext cx="1584176" cy="1584176"/>
          </a:xfrm>
          <a:prstGeom prst="rect">
            <a:avLst/>
          </a:prstGeom>
          <a:noFill/>
        </p:spPr>
      </p:pic>
      <p:pic>
        <p:nvPicPr>
          <p:cNvPr id="1029" name="Picture 5" descr="C:\Users\taylor.amy.THOP.000\Local Settings\Temporary Internet Files\Content.IE5\1Y63IXG3\Gioppino_Soccer_Ball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404664"/>
            <a:ext cx="1816256" cy="1779931"/>
          </a:xfrm>
          <a:prstGeom prst="rect">
            <a:avLst/>
          </a:prstGeom>
          <a:noFill/>
        </p:spPr>
      </p:pic>
      <p:pic>
        <p:nvPicPr>
          <p:cNvPr id="1034" name="Picture 10" descr="C:\Users\taylor.amy.THOP.000\Local Settings\Temporary Internet Files\Content.IE5\9B6P0HK2\15578-illustration-of-a-brown-cartoon-hat-pv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548680"/>
            <a:ext cx="1988840" cy="1988840"/>
          </a:xfrm>
          <a:prstGeom prst="rect">
            <a:avLst/>
          </a:prstGeom>
          <a:noFill/>
        </p:spPr>
      </p:pic>
      <p:pic>
        <p:nvPicPr>
          <p:cNvPr id="1036" name="Picture 12" descr="C:\Users\taylor.amy.THOP.000\Local Settings\Temporary Internet Files\Content.IE5\9B6P0HK2\Rau-A-cup-of-tea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288" y="3933056"/>
            <a:ext cx="1447541" cy="2448272"/>
          </a:xfrm>
          <a:prstGeom prst="rect">
            <a:avLst/>
          </a:prstGeom>
          <a:noFill/>
        </p:spPr>
      </p:pic>
      <p:pic>
        <p:nvPicPr>
          <p:cNvPr id="1037" name="Picture 13" descr="C:\Users\taylor.amy.THOP.000\Local Settings\Temporary Internet Files\Content.IE5\1Y63IXG3\hairbrush-purple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31840" y="3212976"/>
            <a:ext cx="3832684" cy="792088"/>
          </a:xfrm>
          <a:prstGeom prst="rect">
            <a:avLst/>
          </a:prstGeom>
          <a:noFill/>
        </p:spPr>
      </p:pic>
      <p:pic>
        <p:nvPicPr>
          <p:cNvPr id="1038" name="Picture 14" descr="C:\Users\taylor.amy.THOP.000\Local Settings\Temporary Internet Files\Content.IE5\NVO9PVWQ\Apple_icon_1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67944" y="332656"/>
            <a:ext cx="1363216" cy="1363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1124744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draw with it.</a:t>
            </a:r>
            <a:endParaRPr lang="en-GB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2420888"/>
            <a:ext cx="67687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use it on paper.</a:t>
            </a:r>
            <a:endParaRPr lang="en-GB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3717032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write with it too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259632" y="5013176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What am I?</a:t>
            </a:r>
            <a:endParaRPr lang="en-GB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692696"/>
            <a:ext cx="5616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 smtClean="0"/>
              <a:t>Pencil</a:t>
            </a:r>
            <a:endParaRPr lang="en-GB" sz="8000" dirty="0"/>
          </a:p>
        </p:txBody>
      </p:sp>
      <p:pic>
        <p:nvPicPr>
          <p:cNvPr id="4" name="Picture 4" descr="C:\Users\taylor.amy.THOP.000\Local Settings\Temporary Internet Files\Content.IE5\O401GGPB\tango-style-pencil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492896"/>
            <a:ext cx="3528392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1124744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eat it.</a:t>
            </a:r>
            <a:endParaRPr lang="en-GB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2420888"/>
            <a:ext cx="67687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It is good for you.</a:t>
            </a:r>
            <a:endParaRPr lang="en-GB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3717032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be red or green.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259632" y="5013176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What am I?</a:t>
            </a:r>
            <a:endParaRPr lang="en-GB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692696"/>
            <a:ext cx="5616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 smtClean="0"/>
              <a:t>Apple</a:t>
            </a:r>
            <a:endParaRPr lang="en-GB" sz="8000" dirty="0"/>
          </a:p>
        </p:txBody>
      </p:sp>
      <p:pic>
        <p:nvPicPr>
          <p:cNvPr id="5" name="Picture 14" descr="C:\Users\taylor.amy.THOP.000\Local Settings\Temporary Internet Files\Content.IE5\NVO9PVWQ\Apple_icon_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564904"/>
            <a:ext cx="3168352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1124744"/>
            <a:ext cx="70567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brush things with it.</a:t>
            </a:r>
            <a:endParaRPr lang="en-GB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2780928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brush your hair with it.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4581128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What am I?</a:t>
            </a:r>
            <a:endParaRPr lang="en-GB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764704"/>
            <a:ext cx="5616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 smtClean="0"/>
              <a:t>Hairbrush</a:t>
            </a:r>
            <a:endParaRPr lang="en-GB" sz="8000" dirty="0"/>
          </a:p>
        </p:txBody>
      </p:sp>
      <p:pic>
        <p:nvPicPr>
          <p:cNvPr id="4" name="Picture 13" descr="C:\Users\taylor.amy.THOP.000\Local Settings\Temporary Internet Files\Content.IE5\1Y63IXG3\hairbrush-purple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996952"/>
            <a:ext cx="7665368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1124744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cut with it.</a:t>
            </a:r>
            <a:endParaRPr lang="en-GB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2420888"/>
            <a:ext cx="67687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cut paper with it.</a:t>
            </a:r>
            <a:endParaRPr lang="en-GB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3717032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cut hair with it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259632" y="5013176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What am I?</a:t>
            </a:r>
            <a:endParaRPr lang="en-GB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taylor.amy.THOP.000\Local Settings\Temporary Internet Files\Content.IE5\5UKBR84N\tijera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132856"/>
            <a:ext cx="3960440" cy="361711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63688" y="692696"/>
            <a:ext cx="5616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 smtClean="0"/>
              <a:t>Scissors</a:t>
            </a:r>
            <a:endParaRPr lang="en-GB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124744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wear it.</a:t>
            </a:r>
            <a:endParaRPr lang="en-GB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2348880"/>
            <a:ext cx="74888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wear it on the top half of your body.</a:t>
            </a:r>
            <a:endParaRPr lang="en-GB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4077072"/>
            <a:ext cx="70567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wear it on your head.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5013176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What am I?</a:t>
            </a:r>
            <a:endParaRPr lang="en-GB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692696"/>
            <a:ext cx="5616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 smtClean="0"/>
              <a:t>Hat</a:t>
            </a:r>
            <a:endParaRPr lang="en-GB" sz="8000" dirty="0"/>
          </a:p>
        </p:txBody>
      </p:sp>
      <p:pic>
        <p:nvPicPr>
          <p:cNvPr id="4" name="Picture 10" descr="C:\Users\taylor.amy.THOP.000\Local Settings\Temporary Internet Files\Content.IE5\9B6P0HK2\15578-illustration-of-a-brown-cartoon-hat-pv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204864"/>
            <a:ext cx="4032448" cy="4032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1124744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play with it.</a:t>
            </a:r>
            <a:endParaRPr lang="en-GB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2420888"/>
            <a:ext cx="67687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play with it outside.</a:t>
            </a:r>
            <a:endParaRPr lang="en-GB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3717032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kick it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259632" y="5013176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What am I?</a:t>
            </a:r>
            <a:endParaRPr lang="en-GB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taylor.amy.THOP.000\Local Settings\Temporary Internet Files\Content.IE5\1Y63IXG3\Gioppino_Soccer_Ball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492896"/>
            <a:ext cx="3096344" cy="303441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63688" y="692696"/>
            <a:ext cx="5616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 smtClean="0"/>
              <a:t>Football</a:t>
            </a:r>
            <a:endParaRPr lang="en-GB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1124744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hold it.</a:t>
            </a:r>
            <a:endParaRPr lang="en-GB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2420888"/>
            <a:ext cx="67687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put water in it.</a:t>
            </a:r>
            <a:endParaRPr lang="en-GB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3717032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You can drink from it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259632" y="5013176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What am I?</a:t>
            </a:r>
            <a:endParaRPr lang="en-GB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692696"/>
            <a:ext cx="5616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 smtClean="0"/>
              <a:t>Cup</a:t>
            </a:r>
            <a:endParaRPr lang="en-GB" sz="8000" dirty="0"/>
          </a:p>
        </p:txBody>
      </p:sp>
      <p:pic>
        <p:nvPicPr>
          <p:cNvPr id="3" name="Picture 12" descr="C:\Users\taylor.amy.THOP.000\Local Settings\Temporary Internet Files\Content.IE5\9B6P0HK2\Rau-A-cup-of-tea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060848"/>
            <a:ext cx="2376264" cy="40190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173</Words>
  <Application>Microsoft Office PowerPoint</Application>
  <PresentationFormat>On-screen Show (4:3)</PresentationFormat>
  <Paragraphs>35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What am I?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am I?</dc:title>
  <dc:creator>mcgrath.a51</dc:creator>
  <cp:lastModifiedBy>mcgrath.a51</cp:lastModifiedBy>
  <cp:revision>3</cp:revision>
  <dcterms:created xsi:type="dcterms:W3CDTF">2019-01-29T08:22:44Z</dcterms:created>
  <dcterms:modified xsi:type="dcterms:W3CDTF">2019-01-29T08:48:38Z</dcterms:modified>
</cp:coreProperties>
</file>